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81" r:id="rId5"/>
    <p:sldId id="276" r:id="rId6"/>
    <p:sldId id="284" r:id="rId7"/>
    <p:sldId id="285" r:id="rId8"/>
    <p:sldId id="790" r:id="rId9"/>
    <p:sldId id="700" r:id="rId10"/>
    <p:sldId id="287" r:id="rId11"/>
    <p:sldId id="288" r:id="rId12"/>
    <p:sldId id="370" r:id="rId13"/>
    <p:sldId id="701" r:id="rId14"/>
    <p:sldId id="801" r:id="rId15"/>
    <p:sldId id="310" r:id="rId16"/>
    <p:sldId id="731" r:id="rId17"/>
    <p:sldId id="714" r:id="rId18"/>
    <p:sldId id="732" r:id="rId19"/>
    <p:sldId id="729" r:id="rId20"/>
    <p:sldId id="730" r:id="rId21"/>
    <p:sldId id="787" r:id="rId22"/>
    <p:sldId id="277" r:id="rId23"/>
    <p:sldId id="789" r:id="rId24"/>
    <p:sldId id="383" r:id="rId25"/>
    <p:sldId id="799" r:id="rId26"/>
    <p:sldId id="325" r:id="rId27"/>
    <p:sldId id="327" r:id="rId28"/>
    <p:sldId id="366" r:id="rId29"/>
    <p:sldId id="794" r:id="rId30"/>
    <p:sldId id="360" r:id="rId31"/>
    <p:sldId id="362" r:id="rId32"/>
    <p:sldId id="802" r:id="rId33"/>
    <p:sldId id="392" r:id="rId34"/>
    <p:sldId id="404" r:id="rId35"/>
    <p:sldId id="390" r:id="rId36"/>
    <p:sldId id="715" r:id="rId37"/>
    <p:sldId id="721" r:id="rId38"/>
    <p:sldId id="726" r:id="rId39"/>
    <p:sldId id="720" r:id="rId40"/>
    <p:sldId id="725" r:id="rId41"/>
    <p:sldId id="751" r:id="rId42"/>
    <p:sldId id="774" r:id="rId43"/>
    <p:sldId id="399" r:id="rId44"/>
    <p:sldId id="410" r:id="rId45"/>
    <p:sldId id="408" r:id="rId46"/>
    <p:sldId id="411" r:id="rId47"/>
    <p:sldId id="405" r:id="rId48"/>
    <p:sldId id="800" r:id="rId49"/>
    <p:sldId id="412" r:id="rId50"/>
    <p:sldId id="389" r:id="rId51"/>
    <p:sldId id="387" r:id="rId52"/>
    <p:sldId id="80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michels" initials="tm" lastIdx="1" clrIdx="0">
    <p:extLst>
      <p:ext uri="{19B8F6BF-5375-455C-9EA6-DF929625EA0E}">
        <p15:presenceInfo xmlns:p15="http://schemas.microsoft.com/office/powerpoint/2012/main" userId="14e03bf8aae594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ECD582-8FBD-416D-954C-5C92A282368D}" v="1454" dt="2022-02-11T17:56:50.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2014" autoAdjust="0"/>
  </p:normalViewPr>
  <p:slideViewPr>
    <p:cSldViewPr snapToGrid="0">
      <p:cViewPr varScale="1">
        <p:scale>
          <a:sx n="91" d="100"/>
          <a:sy n="91" d="100"/>
        </p:scale>
        <p:origin x="1392" y="96"/>
      </p:cViewPr>
      <p:guideLst/>
    </p:cSldViewPr>
  </p:slideViewPr>
  <p:notesTextViewPr>
    <p:cViewPr>
      <p:scale>
        <a:sx n="3" d="2"/>
        <a:sy n="3" d="2"/>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Michels" userId="d3b02439-47e4-4259-8eb5-3c77ec0d55d7" providerId="ADAL" clId="{EDECD582-8FBD-416D-954C-5C92A282368D}"/>
    <pc:docChg chg="undo redo custSel addSld delSld modSld sldOrd addMainMaster delMainMaster">
      <pc:chgData name="Tim Michels" userId="d3b02439-47e4-4259-8eb5-3c77ec0d55d7" providerId="ADAL" clId="{EDECD582-8FBD-416D-954C-5C92A282368D}" dt="2022-02-11T19:00:20.887" v="4270" actId="47"/>
      <pc:docMkLst>
        <pc:docMk/>
      </pc:docMkLst>
      <pc:sldChg chg="addSp delSp modSp mod modAnim">
        <pc:chgData name="Tim Michels" userId="d3b02439-47e4-4259-8eb5-3c77ec0d55d7" providerId="ADAL" clId="{EDECD582-8FBD-416D-954C-5C92A282368D}" dt="2022-02-11T15:37:00" v="3839"/>
        <pc:sldMkLst>
          <pc:docMk/>
          <pc:sldMk cId="2830138172" sldId="276"/>
        </pc:sldMkLst>
        <pc:spChg chg="del mod">
          <ac:chgData name="Tim Michels" userId="d3b02439-47e4-4259-8eb5-3c77ec0d55d7" providerId="ADAL" clId="{EDECD582-8FBD-416D-954C-5C92A282368D}" dt="2022-02-11T14:53:08.119" v="3437" actId="478"/>
          <ac:spMkLst>
            <pc:docMk/>
            <pc:sldMk cId="2830138172" sldId="276"/>
            <ac:spMk id="13" creationId="{7819DD34-A3DE-4A0C-AC17-4497752F1515}"/>
          </ac:spMkLst>
        </pc:spChg>
        <pc:spChg chg="add mod">
          <ac:chgData name="Tim Michels" userId="d3b02439-47e4-4259-8eb5-3c77ec0d55d7" providerId="ADAL" clId="{EDECD582-8FBD-416D-954C-5C92A282368D}" dt="2022-02-11T14:56:46.673" v="3439" actId="1076"/>
          <ac:spMkLst>
            <pc:docMk/>
            <pc:sldMk cId="2830138172" sldId="276"/>
            <ac:spMk id="14" creationId="{E407C4B9-7040-40EB-90FD-6B2C4FF40A00}"/>
          </ac:spMkLst>
        </pc:spChg>
      </pc:sldChg>
      <pc:sldChg chg="addSp modSp mod ord modAnim modNotesTx">
        <pc:chgData name="Tim Michels" userId="d3b02439-47e4-4259-8eb5-3c77ec0d55d7" providerId="ADAL" clId="{EDECD582-8FBD-416D-954C-5C92A282368D}" dt="2022-02-11T15:52:29.604" v="3946"/>
        <pc:sldMkLst>
          <pc:docMk/>
          <pc:sldMk cId="656571606" sldId="277"/>
        </pc:sldMkLst>
        <pc:spChg chg="mod">
          <ac:chgData name="Tim Michels" userId="d3b02439-47e4-4259-8eb5-3c77ec0d55d7" providerId="ADAL" clId="{EDECD582-8FBD-416D-954C-5C92A282368D}" dt="2022-02-10T16:20:39.894" v="1250" actId="20577"/>
          <ac:spMkLst>
            <pc:docMk/>
            <pc:sldMk cId="656571606" sldId="277"/>
            <ac:spMk id="3" creationId="{00000000-0000-0000-0000-000000000000}"/>
          </ac:spMkLst>
        </pc:spChg>
        <pc:spChg chg="add mod">
          <ac:chgData name="Tim Michels" userId="d3b02439-47e4-4259-8eb5-3c77ec0d55d7" providerId="ADAL" clId="{EDECD582-8FBD-416D-954C-5C92A282368D}" dt="2022-02-10T23:28:53.981" v="2902" actId="20577"/>
          <ac:spMkLst>
            <pc:docMk/>
            <pc:sldMk cId="656571606" sldId="277"/>
            <ac:spMk id="23" creationId="{4E2A98E3-1A87-4B15-9BFD-EC670314A1FF}"/>
          </ac:spMkLst>
        </pc:spChg>
        <pc:spChg chg="add mod">
          <ac:chgData name="Tim Michels" userId="d3b02439-47e4-4259-8eb5-3c77ec0d55d7" providerId="ADAL" clId="{EDECD582-8FBD-416D-954C-5C92A282368D}" dt="2022-02-11T15:51:35.832" v="3945" actId="1076"/>
          <ac:spMkLst>
            <pc:docMk/>
            <pc:sldMk cId="656571606" sldId="277"/>
            <ac:spMk id="24" creationId="{EB41869B-A76B-4596-B88C-FF8C927229E2}"/>
          </ac:spMkLst>
        </pc:spChg>
        <pc:picChg chg="mod">
          <ac:chgData name="Tim Michels" userId="d3b02439-47e4-4259-8eb5-3c77ec0d55d7" providerId="ADAL" clId="{EDECD582-8FBD-416D-954C-5C92A282368D}" dt="2022-02-10T16:19:27.700" v="1200" actId="1076"/>
          <ac:picMkLst>
            <pc:docMk/>
            <pc:sldMk cId="656571606" sldId="277"/>
            <ac:picMk id="5126" creationId="{00000000-0000-0000-0000-000000000000}"/>
          </ac:picMkLst>
        </pc:picChg>
      </pc:sldChg>
      <pc:sldChg chg="delSp modSp mod ord delAnim">
        <pc:chgData name="Tim Michels" userId="d3b02439-47e4-4259-8eb5-3c77ec0d55d7" providerId="ADAL" clId="{EDECD582-8FBD-416D-954C-5C92A282368D}" dt="2022-02-11T15:22:47.040" v="3788" actId="1076"/>
        <pc:sldMkLst>
          <pc:docMk/>
          <pc:sldMk cId="1434012004" sldId="281"/>
        </pc:sldMkLst>
        <pc:spChg chg="mod">
          <ac:chgData name="Tim Michels" userId="d3b02439-47e4-4259-8eb5-3c77ec0d55d7" providerId="ADAL" clId="{EDECD582-8FBD-416D-954C-5C92A282368D}" dt="2022-02-11T15:02:54.616" v="3759" actId="1076"/>
          <ac:spMkLst>
            <pc:docMk/>
            <pc:sldMk cId="1434012004" sldId="281"/>
            <ac:spMk id="2" creationId="{00000000-0000-0000-0000-000000000000}"/>
          </ac:spMkLst>
        </pc:spChg>
        <pc:spChg chg="mod">
          <ac:chgData name="Tim Michels" userId="d3b02439-47e4-4259-8eb5-3c77ec0d55d7" providerId="ADAL" clId="{EDECD582-8FBD-416D-954C-5C92A282368D}" dt="2022-02-11T15:22:47.040" v="3788" actId="1076"/>
          <ac:spMkLst>
            <pc:docMk/>
            <pc:sldMk cId="1434012004" sldId="281"/>
            <ac:spMk id="3" creationId="{00000000-0000-0000-0000-000000000000}"/>
          </ac:spMkLst>
        </pc:spChg>
        <pc:spChg chg="del">
          <ac:chgData name="Tim Michels" userId="d3b02439-47e4-4259-8eb5-3c77ec0d55d7" providerId="ADAL" clId="{EDECD582-8FBD-416D-954C-5C92A282368D}" dt="2022-02-11T14:57:36.209" v="3502" actId="478"/>
          <ac:spMkLst>
            <pc:docMk/>
            <pc:sldMk cId="1434012004" sldId="281"/>
            <ac:spMk id="4" creationId="{FF824011-42C5-4410-BC2A-7A4C7B37B180}"/>
          </ac:spMkLst>
        </pc:spChg>
      </pc:sldChg>
      <pc:sldChg chg="addSp modSp mod modAnim modNotesTx">
        <pc:chgData name="Tim Michels" userId="d3b02439-47e4-4259-8eb5-3c77ec0d55d7" providerId="ADAL" clId="{EDECD582-8FBD-416D-954C-5C92A282368D}" dt="2022-02-11T15:35:32.906" v="3833"/>
        <pc:sldMkLst>
          <pc:docMk/>
          <pc:sldMk cId="1026641067" sldId="284"/>
        </pc:sldMkLst>
        <pc:spChg chg="add mod">
          <ac:chgData name="Tim Michels" userId="d3b02439-47e4-4259-8eb5-3c77ec0d55d7" providerId="ADAL" clId="{EDECD582-8FBD-416D-954C-5C92A282368D}" dt="2022-02-10T19:55:06.508" v="1641" actId="14100"/>
          <ac:spMkLst>
            <pc:docMk/>
            <pc:sldMk cId="1026641067" sldId="284"/>
            <ac:spMk id="8" creationId="{A6AFD4FD-531B-44AC-960F-62573E98C616}"/>
          </ac:spMkLst>
        </pc:spChg>
        <pc:spChg chg="add mod">
          <ac:chgData name="Tim Michels" userId="d3b02439-47e4-4259-8eb5-3c77ec0d55d7" providerId="ADAL" clId="{EDECD582-8FBD-416D-954C-5C92A282368D}" dt="2022-02-10T19:56:01.836" v="1652" actId="14100"/>
          <ac:spMkLst>
            <pc:docMk/>
            <pc:sldMk cId="1026641067" sldId="284"/>
            <ac:spMk id="9" creationId="{DC2DD558-CD58-4CC6-A268-3ECE421C3D0F}"/>
          </ac:spMkLst>
        </pc:spChg>
        <pc:spChg chg="mod">
          <ac:chgData name="Tim Michels" userId="d3b02439-47e4-4259-8eb5-3c77ec0d55d7" providerId="ADAL" clId="{EDECD582-8FBD-416D-954C-5C92A282368D}" dt="2022-02-08T16:16:52.388" v="80" actId="27636"/>
          <ac:spMkLst>
            <pc:docMk/>
            <pc:sldMk cId="1026641067" sldId="284"/>
            <ac:spMk id="7177" creationId="{00000000-0000-0000-0000-000000000000}"/>
          </ac:spMkLst>
        </pc:spChg>
        <pc:picChg chg="mod">
          <ac:chgData name="Tim Michels" userId="d3b02439-47e4-4259-8eb5-3c77ec0d55d7" providerId="ADAL" clId="{EDECD582-8FBD-416D-954C-5C92A282368D}" dt="2022-02-08T16:18:31.841" v="131" actId="1076"/>
          <ac:picMkLst>
            <pc:docMk/>
            <pc:sldMk cId="1026641067" sldId="284"/>
            <ac:picMk id="35847" creationId="{00000000-0000-0000-0000-000000000000}"/>
          </ac:picMkLst>
        </pc:picChg>
      </pc:sldChg>
      <pc:sldChg chg="addSp modSp mod modAnim">
        <pc:chgData name="Tim Michels" userId="d3b02439-47e4-4259-8eb5-3c77ec0d55d7" providerId="ADAL" clId="{EDECD582-8FBD-416D-954C-5C92A282368D}" dt="2022-02-11T15:35:43.864" v="3834"/>
        <pc:sldMkLst>
          <pc:docMk/>
          <pc:sldMk cId="1846888560" sldId="285"/>
        </pc:sldMkLst>
        <pc:spChg chg="add mod">
          <ac:chgData name="Tim Michels" userId="d3b02439-47e4-4259-8eb5-3c77ec0d55d7" providerId="ADAL" clId="{EDECD582-8FBD-416D-954C-5C92A282368D}" dt="2022-02-11T15:35:19.224" v="3832" actId="14100"/>
          <ac:spMkLst>
            <pc:docMk/>
            <pc:sldMk cId="1846888560" sldId="285"/>
            <ac:spMk id="10" creationId="{B1BDCF51-C55F-4C4A-B088-D46CC03B811D}"/>
          </ac:spMkLst>
        </pc:spChg>
        <pc:spChg chg="add mod">
          <ac:chgData name="Tim Michels" userId="d3b02439-47e4-4259-8eb5-3c77ec0d55d7" providerId="ADAL" clId="{EDECD582-8FBD-416D-954C-5C92A282368D}" dt="2022-02-10T19:58:02.892" v="1701" actId="20577"/>
          <ac:spMkLst>
            <pc:docMk/>
            <pc:sldMk cId="1846888560" sldId="285"/>
            <ac:spMk id="11" creationId="{8238D573-B032-45DE-B11C-72F8AECDA841}"/>
          </ac:spMkLst>
        </pc:spChg>
        <pc:spChg chg="mod">
          <ac:chgData name="Tim Michels" userId="d3b02439-47e4-4259-8eb5-3c77ec0d55d7" providerId="ADAL" clId="{EDECD582-8FBD-416D-954C-5C92A282368D}" dt="2022-02-11T14:43:38.008" v="3424" actId="1076"/>
          <ac:spMkLst>
            <pc:docMk/>
            <pc:sldMk cId="1846888560" sldId="285"/>
            <ac:spMk id="36874" creationId="{00000000-0000-0000-0000-000000000000}"/>
          </ac:spMkLst>
        </pc:spChg>
        <pc:graphicFrameChg chg="add mod">
          <ac:chgData name="Tim Michels" userId="d3b02439-47e4-4259-8eb5-3c77ec0d55d7" providerId="ADAL" clId="{EDECD582-8FBD-416D-954C-5C92A282368D}" dt="2022-02-08T16:30:33.758" v="166"/>
          <ac:graphicFrameMkLst>
            <pc:docMk/>
            <pc:sldMk cId="1846888560" sldId="285"/>
            <ac:graphicFrameMk id="10" creationId="{E46759EE-EF71-460B-8380-445B4CD90364}"/>
          </ac:graphicFrameMkLst>
        </pc:graphicFrameChg>
        <pc:picChg chg="mod">
          <ac:chgData name="Tim Michels" userId="d3b02439-47e4-4259-8eb5-3c77ec0d55d7" providerId="ADAL" clId="{EDECD582-8FBD-416D-954C-5C92A282368D}" dt="2022-02-11T14:43:31.368" v="3423" actId="1076"/>
          <ac:picMkLst>
            <pc:docMk/>
            <pc:sldMk cId="1846888560" sldId="285"/>
            <ac:picMk id="36866" creationId="{00000000-0000-0000-0000-000000000000}"/>
          </ac:picMkLst>
        </pc:picChg>
      </pc:sldChg>
      <pc:sldChg chg="addSp modSp mod ord">
        <pc:chgData name="Tim Michels" userId="d3b02439-47e4-4259-8eb5-3c77ec0d55d7" providerId="ADAL" clId="{EDECD582-8FBD-416D-954C-5C92A282368D}" dt="2022-02-11T14:45:15.952" v="3428" actId="1076"/>
        <pc:sldMkLst>
          <pc:docMk/>
          <pc:sldMk cId="85728934" sldId="287"/>
        </pc:sldMkLst>
        <pc:spChg chg="mod">
          <ac:chgData name="Tim Michels" userId="d3b02439-47e4-4259-8eb5-3c77ec0d55d7" providerId="ADAL" clId="{EDECD582-8FBD-416D-954C-5C92A282368D}" dt="2022-02-08T16:59:45.260" v="323" actId="164"/>
          <ac:spMkLst>
            <pc:docMk/>
            <pc:sldMk cId="85728934" sldId="287"/>
            <ac:spMk id="3" creationId="{00000000-0000-0000-0000-000000000000}"/>
          </ac:spMkLst>
        </pc:spChg>
        <pc:spChg chg="mod">
          <ac:chgData name="Tim Michels" userId="d3b02439-47e4-4259-8eb5-3c77ec0d55d7" providerId="ADAL" clId="{EDECD582-8FBD-416D-954C-5C92A282368D}" dt="2022-02-11T14:45:15.952" v="3428" actId="1076"/>
          <ac:spMkLst>
            <pc:docMk/>
            <pc:sldMk cId="85728934" sldId="287"/>
            <ac:spMk id="38914" creationId="{00000000-0000-0000-0000-000000000000}"/>
          </ac:spMkLst>
        </pc:spChg>
        <pc:grpChg chg="add mod">
          <ac:chgData name="Tim Michels" userId="d3b02439-47e4-4259-8eb5-3c77ec0d55d7" providerId="ADAL" clId="{EDECD582-8FBD-416D-954C-5C92A282368D}" dt="2022-02-08T16:59:45.260" v="323" actId="164"/>
          <ac:grpSpMkLst>
            <pc:docMk/>
            <pc:sldMk cId="85728934" sldId="287"/>
            <ac:grpSpMk id="6" creationId="{3FB5E380-7DB9-4F88-A0B9-AADDC373518C}"/>
          </ac:grpSpMkLst>
        </pc:grpChg>
        <pc:grpChg chg="mod">
          <ac:chgData name="Tim Michels" userId="d3b02439-47e4-4259-8eb5-3c77ec0d55d7" providerId="ADAL" clId="{EDECD582-8FBD-416D-954C-5C92A282368D}" dt="2022-02-08T16:59:38.930" v="322" actId="164"/>
          <ac:grpSpMkLst>
            <pc:docMk/>
            <pc:sldMk cId="85728934" sldId="287"/>
            <ac:grpSpMk id="8" creationId="{00000000-0000-0000-0000-000000000000}"/>
          </ac:grpSpMkLst>
        </pc:grpChg>
        <pc:grpChg chg="add mod">
          <ac:chgData name="Tim Michels" userId="d3b02439-47e4-4259-8eb5-3c77ec0d55d7" providerId="ADAL" clId="{EDECD582-8FBD-416D-954C-5C92A282368D}" dt="2022-02-08T16:59:45.260" v="323" actId="164"/>
          <ac:grpSpMkLst>
            <pc:docMk/>
            <pc:sldMk cId="85728934" sldId="287"/>
            <ac:grpSpMk id="9" creationId="{9B82AD11-5D9E-40CB-9E2B-B536C8B7ED89}"/>
          </ac:grpSpMkLst>
        </pc:grpChg>
        <pc:graphicFrameChg chg="mod">
          <ac:chgData name="Tim Michels" userId="d3b02439-47e4-4259-8eb5-3c77ec0d55d7" providerId="ADAL" clId="{EDECD582-8FBD-416D-954C-5C92A282368D}" dt="2022-02-09T12:38:10.496" v="656" actId="208"/>
          <ac:graphicFrameMkLst>
            <pc:docMk/>
            <pc:sldMk cId="85728934" sldId="287"/>
            <ac:graphicFrameMk id="4" creationId="{00000000-0000-0000-0000-000000000000}"/>
          </ac:graphicFrameMkLst>
        </pc:graphicFrameChg>
      </pc:sldChg>
      <pc:sldChg chg="modSp mod">
        <pc:chgData name="Tim Michels" userId="d3b02439-47e4-4259-8eb5-3c77ec0d55d7" providerId="ADAL" clId="{EDECD582-8FBD-416D-954C-5C92A282368D}" dt="2022-02-11T14:45:32.816" v="3431" actId="1076"/>
        <pc:sldMkLst>
          <pc:docMk/>
          <pc:sldMk cId="531142923" sldId="288"/>
        </pc:sldMkLst>
        <pc:spChg chg="mod">
          <ac:chgData name="Tim Michels" userId="d3b02439-47e4-4259-8eb5-3c77ec0d55d7" providerId="ADAL" clId="{EDECD582-8FBD-416D-954C-5C92A282368D}" dt="2022-02-11T14:45:32.816" v="3431" actId="1076"/>
          <ac:spMkLst>
            <pc:docMk/>
            <pc:sldMk cId="531142923" sldId="288"/>
            <ac:spMk id="38914" creationId="{00000000-0000-0000-0000-000000000000}"/>
          </ac:spMkLst>
        </pc:spChg>
      </pc:sldChg>
      <pc:sldChg chg="modSp add mod ord">
        <pc:chgData name="Tim Michels" userId="d3b02439-47e4-4259-8eb5-3c77ec0d55d7" providerId="ADAL" clId="{EDECD582-8FBD-416D-954C-5C92A282368D}" dt="2022-02-10T15:47:28.804" v="1001" actId="1076"/>
        <pc:sldMkLst>
          <pc:docMk/>
          <pc:sldMk cId="67539466" sldId="310"/>
        </pc:sldMkLst>
        <pc:spChg chg="mod">
          <ac:chgData name="Tim Michels" userId="d3b02439-47e4-4259-8eb5-3c77ec0d55d7" providerId="ADAL" clId="{EDECD582-8FBD-416D-954C-5C92A282368D}" dt="2022-02-10T15:47:28.804" v="1001" actId="1076"/>
          <ac:spMkLst>
            <pc:docMk/>
            <pc:sldMk cId="67539466" sldId="310"/>
            <ac:spMk id="10" creationId="{00000000-0000-0000-0000-000000000000}"/>
          </ac:spMkLst>
        </pc:spChg>
      </pc:sldChg>
      <pc:sldChg chg="del">
        <pc:chgData name="Tim Michels" userId="d3b02439-47e4-4259-8eb5-3c77ec0d55d7" providerId="ADAL" clId="{EDECD582-8FBD-416D-954C-5C92A282368D}" dt="2022-02-11T19:00:14.551" v="4269" actId="47"/>
        <pc:sldMkLst>
          <pc:docMk/>
          <pc:sldMk cId="3127832939" sldId="317"/>
        </pc:sldMkLst>
      </pc:sldChg>
      <pc:sldChg chg="addSp modSp mod ord">
        <pc:chgData name="Tim Michels" userId="d3b02439-47e4-4259-8eb5-3c77ec0d55d7" providerId="ADAL" clId="{EDECD582-8FBD-416D-954C-5C92A282368D}" dt="2022-02-10T16:37:19.033" v="1402" actId="14100"/>
        <pc:sldMkLst>
          <pc:docMk/>
          <pc:sldMk cId="4199051619" sldId="325"/>
        </pc:sldMkLst>
        <pc:spChg chg="add mod">
          <ac:chgData name="Tim Michels" userId="d3b02439-47e4-4259-8eb5-3c77ec0d55d7" providerId="ADAL" clId="{EDECD582-8FBD-416D-954C-5C92A282368D}" dt="2022-02-10T16:34:12.501" v="1373" actId="14100"/>
          <ac:spMkLst>
            <pc:docMk/>
            <pc:sldMk cId="4199051619" sldId="325"/>
            <ac:spMk id="134" creationId="{46B31540-D8B5-405F-AAA7-FEC0AEA82953}"/>
          </ac:spMkLst>
        </pc:spChg>
        <pc:spChg chg="add mod">
          <ac:chgData name="Tim Michels" userId="d3b02439-47e4-4259-8eb5-3c77ec0d55d7" providerId="ADAL" clId="{EDECD582-8FBD-416D-954C-5C92A282368D}" dt="2022-02-10T16:35:57.415" v="1396" actId="1035"/>
          <ac:spMkLst>
            <pc:docMk/>
            <pc:sldMk cId="4199051619" sldId="325"/>
            <ac:spMk id="135" creationId="{D6800B65-3FC8-4A9C-AE03-D6604EC97195}"/>
          </ac:spMkLst>
        </pc:spChg>
        <pc:spChg chg="add mod">
          <ac:chgData name="Tim Michels" userId="d3b02439-47e4-4259-8eb5-3c77ec0d55d7" providerId="ADAL" clId="{EDECD582-8FBD-416D-954C-5C92A282368D}" dt="2022-02-10T16:35:47.449" v="1394" actId="14100"/>
          <ac:spMkLst>
            <pc:docMk/>
            <pc:sldMk cId="4199051619" sldId="325"/>
            <ac:spMk id="136" creationId="{EDBFC93D-C63A-4300-9ADB-19F9DF14C80E}"/>
          </ac:spMkLst>
        </pc:spChg>
        <pc:spChg chg="add mod">
          <ac:chgData name="Tim Michels" userId="d3b02439-47e4-4259-8eb5-3c77ec0d55d7" providerId="ADAL" clId="{EDECD582-8FBD-416D-954C-5C92A282368D}" dt="2022-02-10T16:36:09.746" v="1399" actId="1038"/>
          <ac:spMkLst>
            <pc:docMk/>
            <pc:sldMk cId="4199051619" sldId="325"/>
            <ac:spMk id="137" creationId="{4387D8A4-E5B1-4053-B041-54AFA30F31D5}"/>
          </ac:spMkLst>
        </pc:spChg>
        <pc:spChg chg="mod">
          <ac:chgData name="Tim Michels" userId="d3b02439-47e4-4259-8eb5-3c77ec0d55d7" providerId="ADAL" clId="{EDECD582-8FBD-416D-954C-5C92A282368D}" dt="2022-02-10T16:37:19.033" v="1402" actId="14100"/>
          <ac:spMkLst>
            <pc:docMk/>
            <pc:sldMk cId="4199051619" sldId="325"/>
            <ac:spMk id="37936" creationId="{00000000-0000-0000-0000-000000000000}"/>
          </ac:spMkLst>
        </pc:spChg>
      </pc:sldChg>
      <pc:sldChg chg="addSp delSp modSp mod ord">
        <pc:chgData name="Tim Michels" userId="d3b02439-47e4-4259-8eb5-3c77ec0d55d7" providerId="ADAL" clId="{EDECD582-8FBD-416D-954C-5C92A282368D}" dt="2022-02-10T20:52:54.010" v="1933" actId="164"/>
        <pc:sldMkLst>
          <pc:docMk/>
          <pc:sldMk cId="1872888106" sldId="327"/>
        </pc:sldMkLst>
        <pc:spChg chg="mod">
          <ac:chgData name="Tim Michels" userId="d3b02439-47e4-4259-8eb5-3c77ec0d55d7" providerId="ADAL" clId="{EDECD582-8FBD-416D-954C-5C92A282368D}" dt="2022-02-10T20:49:35.116" v="1892" actId="1076"/>
          <ac:spMkLst>
            <pc:docMk/>
            <pc:sldMk cId="1872888106" sldId="327"/>
            <ac:spMk id="2" creationId="{00000000-0000-0000-0000-000000000000}"/>
          </ac:spMkLst>
        </pc:spChg>
        <pc:spChg chg="add mod">
          <ac:chgData name="Tim Michels" userId="d3b02439-47e4-4259-8eb5-3c77ec0d55d7" providerId="ADAL" clId="{EDECD582-8FBD-416D-954C-5C92A282368D}" dt="2022-02-10T20:52:54.010" v="1933" actId="164"/>
          <ac:spMkLst>
            <pc:docMk/>
            <pc:sldMk cId="1872888106" sldId="327"/>
            <ac:spMk id="3" creationId="{1CD44866-10CB-4736-9AFD-80FAE1EDB3B5}"/>
          </ac:spMkLst>
        </pc:spChg>
        <pc:spChg chg="add mod">
          <ac:chgData name="Tim Michels" userId="d3b02439-47e4-4259-8eb5-3c77ec0d55d7" providerId="ADAL" clId="{EDECD582-8FBD-416D-954C-5C92A282368D}" dt="2022-02-10T20:52:54.010" v="1933" actId="164"/>
          <ac:spMkLst>
            <pc:docMk/>
            <pc:sldMk cId="1872888106" sldId="327"/>
            <ac:spMk id="7" creationId="{3AF0CB72-9758-4C5B-B289-737A1100EB40}"/>
          </ac:spMkLst>
        </pc:spChg>
        <pc:grpChg chg="add mod">
          <ac:chgData name="Tim Michels" userId="d3b02439-47e4-4259-8eb5-3c77ec0d55d7" providerId="ADAL" clId="{EDECD582-8FBD-416D-954C-5C92A282368D}" dt="2022-02-10T20:52:54.010" v="1933" actId="164"/>
          <ac:grpSpMkLst>
            <pc:docMk/>
            <pc:sldMk cId="1872888106" sldId="327"/>
            <ac:grpSpMk id="8" creationId="{265A301F-F629-4BAC-8D7A-873A3C6E87C7}"/>
          </ac:grpSpMkLst>
        </pc:grpChg>
        <pc:picChg chg="mod">
          <ac:chgData name="Tim Michels" userId="d3b02439-47e4-4259-8eb5-3c77ec0d55d7" providerId="ADAL" clId="{EDECD582-8FBD-416D-954C-5C92A282368D}" dt="2022-02-10T16:40:25.772" v="1408" actId="1076"/>
          <ac:picMkLst>
            <pc:docMk/>
            <pc:sldMk cId="1872888106" sldId="327"/>
            <ac:picMk id="4" creationId="{00000000-0000-0000-0000-000000000000}"/>
          </ac:picMkLst>
        </pc:picChg>
        <pc:picChg chg="add del mod">
          <ac:chgData name="Tim Michels" userId="d3b02439-47e4-4259-8eb5-3c77ec0d55d7" providerId="ADAL" clId="{EDECD582-8FBD-416D-954C-5C92A282368D}" dt="2022-02-10T20:50:26.741" v="1896" actId="22"/>
          <ac:picMkLst>
            <pc:docMk/>
            <pc:sldMk cId="1872888106" sldId="327"/>
            <ac:picMk id="6" creationId="{D0D811AF-A8AE-4818-AA13-4543E6F48A17}"/>
          </ac:picMkLst>
        </pc:picChg>
      </pc:sldChg>
      <pc:sldChg chg="modSp mod ord">
        <pc:chgData name="Tim Michels" userId="d3b02439-47e4-4259-8eb5-3c77ec0d55d7" providerId="ADAL" clId="{EDECD582-8FBD-416D-954C-5C92A282368D}" dt="2022-02-11T16:26:56.404" v="4051"/>
        <pc:sldMkLst>
          <pc:docMk/>
          <pc:sldMk cId="1698758843" sldId="360"/>
        </pc:sldMkLst>
        <pc:spChg chg="mod">
          <ac:chgData name="Tim Michels" userId="d3b02439-47e4-4259-8eb5-3c77ec0d55d7" providerId="ADAL" clId="{EDECD582-8FBD-416D-954C-5C92A282368D}" dt="2022-02-10T21:02:33.377" v="1976" actId="403"/>
          <ac:spMkLst>
            <pc:docMk/>
            <pc:sldMk cId="1698758843" sldId="360"/>
            <ac:spMk id="5" creationId="{00000000-0000-0000-0000-000000000000}"/>
          </ac:spMkLst>
        </pc:spChg>
        <pc:spChg chg="mod">
          <ac:chgData name="Tim Michels" userId="d3b02439-47e4-4259-8eb5-3c77ec0d55d7" providerId="ADAL" clId="{EDECD582-8FBD-416D-954C-5C92A282368D}" dt="2022-02-10T21:02:59.140" v="1985" actId="1036"/>
          <ac:spMkLst>
            <pc:docMk/>
            <pc:sldMk cId="1698758843" sldId="360"/>
            <ac:spMk id="6" creationId="{00000000-0000-0000-0000-000000000000}"/>
          </ac:spMkLst>
        </pc:spChg>
      </pc:sldChg>
      <pc:sldChg chg="modSp mod ord">
        <pc:chgData name="Tim Michels" userId="d3b02439-47e4-4259-8eb5-3c77ec0d55d7" providerId="ADAL" clId="{EDECD582-8FBD-416D-954C-5C92A282368D}" dt="2022-02-11T16:26:56.404" v="4051"/>
        <pc:sldMkLst>
          <pc:docMk/>
          <pc:sldMk cId="2226429262" sldId="362"/>
        </pc:sldMkLst>
        <pc:spChg chg="mod">
          <ac:chgData name="Tim Michels" userId="d3b02439-47e4-4259-8eb5-3c77ec0d55d7" providerId="ADAL" clId="{EDECD582-8FBD-416D-954C-5C92A282368D}" dt="2022-02-10T21:03:53.412" v="1989" actId="1076"/>
          <ac:spMkLst>
            <pc:docMk/>
            <pc:sldMk cId="2226429262" sldId="362"/>
            <ac:spMk id="3" creationId="{00000000-0000-0000-0000-000000000000}"/>
          </ac:spMkLst>
        </pc:spChg>
        <pc:spChg chg="mod">
          <ac:chgData name="Tim Michels" userId="d3b02439-47e4-4259-8eb5-3c77ec0d55d7" providerId="ADAL" clId="{EDECD582-8FBD-416D-954C-5C92A282368D}" dt="2022-02-10T21:04:28.940" v="2036" actId="1037"/>
          <ac:spMkLst>
            <pc:docMk/>
            <pc:sldMk cId="2226429262" sldId="362"/>
            <ac:spMk id="6" creationId="{00000000-0000-0000-0000-000000000000}"/>
          </ac:spMkLst>
        </pc:spChg>
        <pc:spChg chg="mod">
          <ac:chgData name="Tim Michels" userId="d3b02439-47e4-4259-8eb5-3c77ec0d55d7" providerId="ADAL" clId="{EDECD582-8FBD-416D-954C-5C92A282368D}" dt="2022-02-10T21:03:53.412" v="1989" actId="1076"/>
          <ac:spMkLst>
            <pc:docMk/>
            <pc:sldMk cId="2226429262" sldId="362"/>
            <ac:spMk id="7" creationId="{00000000-0000-0000-0000-000000000000}"/>
          </ac:spMkLst>
        </pc:spChg>
        <pc:spChg chg="mod">
          <ac:chgData name="Tim Michels" userId="d3b02439-47e4-4259-8eb5-3c77ec0d55d7" providerId="ADAL" clId="{EDECD582-8FBD-416D-954C-5C92A282368D}" dt="2022-02-10T21:03:53.412" v="1989" actId="1076"/>
          <ac:spMkLst>
            <pc:docMk/>
            <pc:sldMk cId="2226429262" sldId="362"/>
            <ac:spMk id="8" creationId="{00000000-0000-0000-0000-000000000000}"/>
          </ac:spMkLst>
        </pc:spChg>
        <pc:spChg chg="mod">
          <ac:chgData name="Tim Michels" userId="d3b02439-47e4-4259-8eb5-3c77ec0d55d7" providerId="ADAL" clId="{EDECD582-8FBD-416D-954C-5C92A282368D}" dt="2022-02-10T21:04:28.940" v="2036" actId="1037"/>
          <ac:spMkLst>
            <pc:docMk/>
            <pc:sldMk cId="2226429262" sldId="362"/>
            <ac:spMk id="9" creationId="{00000000-0000-0000-0000-000000000000}"/>
          </ac:spMkLst>
        </pc:spChg>
      </pc:sldChg>
      <pc:sldChg chg="addSp delSp modSp mod ord modAnim">
        <pc:chgData name="Tim Michels" userId="d3b02439-47e4-4259-8eb5-3c77ec0d55d7" providerId="ADAL" clId="{EDECD582-8FBD-416D-954C-5C92A282368D}" dt="2022-02-11T16:57:18.063" v="4171"/>
        <pc:sldMkLst>
          <pc:docMk/>
          <pc:sldMk cId="222174774" sldId="366"/>
        </pc:sldMkLst>
        <pc:spChg chg="mod">
          <ac:chgData name="Tim Michels" userId="d3b02439-47e4-4259-8eb5-3c77ec0d55d7" providerId="ADAL" clId="{EDECD582-8FBD-416D-954C-5C92A282368D}" dt="2022-02-11T16:50:17.991" v="4068" actId="20577"/>
          <ac:spMkLst>
            <pc:docMk/>
            <pc:sldMk cId="222174774" sldId="366"/>
            <ac:spMk id="2" creationId="{00000000-0000-0000-0000-000000000000}"/>
          </ac:spMkLst>
        </pc:spChg>
        <pc:spChg chg="add mod">
          <ac:chgData name="Tim Michels" userId="d3b02439-47e4-4259-8eb5-3c77ec0d55d7" providerId="ADAL" clId="{EDECD582-8FBD-416D-954C-5C92A282368D}" dt="2022-02-11T16:55:27.353" v="4167" actId="207"/>
          <ac:spMkLst>
            <pc:docMk/>
            <pc:sldMk cId="222174774" sldId="366"/>
            <ac:spMk id="14" creationId="{4D6831E7-FCB1-4618-938B-19991D49819D}"/>
          </ac:spMkLst>
        </pc:spChg>
        <pc:spChg chg="add mod">
          <ac:chgData name="Tim Michels" userId="d3b02439-47e4-4259-8eb5-3c77ec0d55d7" providerId="ADAL" clId="{EDECD582-8FBD-416D-954C-5C92A282368D}" dt="2022-02-11T16:55:33.049" v="4168" actId="207"/>
          <ac:spMkLst>
            <pc:docMk/>
            <pc:sldMk cId="222174774" sldId="366"/>
            <ac:spMk id="15" creationId="{D9DD1381-0782-4C10-9EFB-277261B86BE1}"/>
          </ac:spMkLst>
        </pc:spChg>
        <pc:grpChg chg="del mod">
          <ac:chgData name="Tim Michels" userId="d3b02439-47e4-4259-8eb5-3c77ec0d55d7" providerId="ADAL" clId="{EDECD582-8FBD-416D-954C-5C92A282368D}" dt="2022-02-11T16:51:45.104" v="4069" actId="478"/>
          <ac:grpSpMkLst>
            <pc:docMk/>
            <pc:sldMk cId="222174774" sldId="366"/>
            <ac:grpSpMk id="4" creationId="{00000000-0000-0000-0000-000000000000}"/>
          </ac:grpSpMkLst>
        </pc:grpChg>
        <pc:picChg chg="add mod">
          <ac:chgData name="Tim Michels" userId="d3b02439-47e4-4259-8eb5-3c77ec0d55d7" providerId="ADAL" clId="{EDECD582-8FBD-416D-954C-5C92A282368D}" dt="2022-02-11T16:52:38.560" v="4079" actId="1076"/>
          <ac:picMkLst>
            <pc:docMk/>
            <pc:sldMk cId="222174774" sldId="366"/>
            <ac:picMk id="5" creationId="{EFD04BD2-1DEF-42A2-BC68-369317A7EE60}"/>
          </ac:picMkLst>
        </pc:picChg>
        <pc:picChg chg="add mod">
          <ac:chgData name="Tim Michels" userId="d3b02439-47e4-4259-8eb5-3c77ec0d55d7" providerId="ADAL" clId="{EDECD582-8FBD-416D-954C-5C92A282368D}" dt="2022-02-11T16:53:15.024" v="4085" actId="14100"/>
          <ac:picMkLst>
            <pc:docMk/>
            <pc:sldMk cId="222174774" sldId="366"/>
            <ac:picMk id="7" creationId="{406AE45F-CA22-4C31-84B8-E120764A72FC}"/>
          </ac:picMkLst>
        </pc:picChg>
        <pc:picChg chg="mod">
          <ac:chgData name="Tim Michels" userId="d3b02439-47e4-4259-8eb5-3c77ec0d55d7" providerId="ADAL" clId="{EDECD582-8FBD-416D-954C-5C92A282368D}" dt="2022-02-11T16:52:08.640" v="4075" actId="1076"/>
          <ac:picMkLst>
            <pc:docMk/>
            <pc:sldMk cId="222174774" sldId="366"/>
            <ac:picMk id="19458" creationId="{00000000-0000-0000-0000-000000000000}"/>
          </ac:picMkLst>
        </pc:picChg>
        <pc:picChg chg="mod">
          <ac:chgData name="Tim Michels" userId="d3b02439-47e4-4259-8eb5-3c77ec0d55d7" providerId="ADAL" clId="{EDECD582-8FBD-416D-954C-5C92A282368D}" dt="2022-02-11T16:49:50.272" v="4057" actId="14100"/>
          <ac:picMkLst>
            <pc:docMk/>
            <pc:sldMk cId="222174774" sldId="366"/>
            <ac:picMk id="19460" creationId="{00000000-0000-0000-0000-000000000000}"/>
          </ac:picMkLst>
        </pc:picChg>
        <pc:picChg chg="mod">
          <ac:chgData name="Tim Michels" userId="d3b02439-47e4-4259-8eb5-3c77ec0d55d7" providerId="ADAL" clId="{EDECD582-8FBD-416D-954C-5C92A282368D}" dt="2022-02-11T16:49:50.272" v="4057" actId="14100"/>
          <ac:picMkLst>
            <pc:docMk/>
            <pc:sldMk cId="222174774" sldId="366"/>
            <ac:picMk id="19462" creationId="{00000000-0000-0000-0000-000000000000}"/>
          </ac:picMkLst>
        </pc:picChg>
        <pc:picChg chg="del">
          <ac:chgData name="Tim Michels" userId="d3b02439-47e4-4259-8eb5-3c77ec0d55d7" providerId="ADAL" clId="{EDECD582-8FBD-416D-954C-5C92A282368D}" dt="2022-02-11T16:49:20.792" v="4053" actId="478"/>
          <ac:picMkLst>
            <pc:docMk/>
            <pc:sldMk cId="222174774" sldId="366"/>
            <ac:picMk id="75778" creationId="{00000000-0000-0000-0000-000000000000}"/>
          </ac:picMkLst>
        </pc:picChg>
        <pc:picChg chg="del">
          <ac:chgData name="Tim Michels" userId="d3b02439-47e4-4259-8eb5-3c77ec0d55d7" providerId="ADAL" clId="{EDECD582-8FBD-416D-954C-5C92A282368D}" dt="2022-02-11T16:49:23.081" v="4054" actId="478"/>
          <ac:picMkLst>
            <pc:docMk/>
            <pc:sldMk cId="222174774" sldId="366"/>
            <ac:picMk id="75779" creationId="{00000000-0000-0000-0000-000000000000}"/>
          </ac:picMkLst>
        </pc:picChg>
      </pc:sldChg>
      <pc:sldChg chg="modSp mod">
        <pc:chgData name="Tim Michels" userId="d3b02439-47e4-4259-8eb5-3c77ec0d55d7" providerId="ADAL" clId="{EDECD582-8FBD-416D-954C-5C92A282368D}" dt="2022-02-11T14:45:56.472" v="3433" actId="1076"/>
        <pc:sldMkLst>
          <pc:docMk/>
          <pc:sldMk cId="1089086869" sldId="370"/>
        </pc:sldMkLst>
        <pc:spChg chg="mod">
          <ac:chgData name="Tim Michels" userId="d3b02439-47e4-4259-8eb5-3c77ec0d55d7" providerId="ADAL" clId="{EDECD582-8FBD-416D-954C-5C92A282368D}" dt="2022-02-11T14:45:56.472" v="3433" actId="1076"/>
          <ac:spMkLst>
            <pc:docMk/>
            <pc:sldMk cId="1089086869" sldId="370"/>
            <ac:spMk id="38914" creationId="{00000000-0000-0000-0000-000000000000}"/>
          </ac:spMkLst>
        </pc:spChg>
      </pc:sldChg>
      <pc:sldChg chg="ord">
        <pc:chgData name="Tim Michels" userId="d3b02439-47e4-4259-8eb5-3c77ec0d55d7" providerId="ADAL" clId="{EDECD582-8FBD-416D-954C-5C92A282368D}" dt="2022-02-10T16:23:55.712" v="1278"/>
        <pc:sldMkLst>
          <pc:docMk/>
          <pc:sldMk cId="3169024983" sldId="383"/>
        </pc:sldMkLst>
      </pc:sldChg>
      <pc:sldChg chg="modSp mod modAnim">
        <pc:chgData name="Tim Michels" userId="d3b02439-47e4-4259-8eb5-3c77ec0d55d7" providerId="ADAL" clId="{EDECD582-8FBD-416D-954C-5C92A282368D}" dt="2022-02-10T21:07:39.981" v="2050" actId="1076"/>
        <pc:sldMkLst>
          <pc:docMk/>
          <pc:sldMk cId="1699274122" sldId="387"/>
        </pc:sldMkLst>
        <pc:picChg chg="mod">
          <ac:chgData name="Tim Michels" userId="d3b02439-47e4-4259-8eb5-3c77ec0d55d7" providerId="ADAL" clId="{EDECD582-8FBD-416D-954C-5C92A282368D}" dt="2022-02-10T21:07:39.981" v="2050" actId="1076"/>
          <ac:picMkLst>
            <pc:docMk/>
            <pc:sldMk cId="1699274122" sldId="387"/>
            <ac:picMk id="5" creationId="{00000000-0000-0000-0000-000000000000}"/>
          </ac:picMkLst>
        </pc:picChg>
      </pc:sldChg>
      <pc:sldChg chg="modSp mod">
        <pc:chgData name="Tim Michels" userId="d3b02439-47e4-4259-8eb5-3c77ec0d55d7" providerId="ADAL" clId="{EDECD582-8FBD-416D-954C-5C92A282368D}" dt="2022-02-10T21:06:02.388" v="2041" actId="14100"/>
        <pc:sldMkLst>
          <pc:docMk/>
          <pc:sldMk cId="1490540476" sldId="389"/>
        </pc:sldMkLst>
        <pc:spChg chg="mod">
          <ac:chgData name="Tim Michels" userId="d3b02439-47e4-4259-8eb5-3c77ec0d55d7" providerId="ADAL" clId="{EDECD582-8FBD-416D-954C-5C92A282368D}" dt="2022-02-10T21:06:02.388" v="2041" actId="14100"/>
          <ac:spMkLst>
            <pc:docMk/>
            <pc:sldMk cId="1490540476" sldId="389"/>
            <ac:spMk id="3" creationId="{00000000-0000-0000-0000-000000000000}"/>
          </ac:spMkLst>
        </pc:spChg>
      </pc:sldChg>
      <pc:sldChg chg="modSp mod">
        <pc:chgData name="Tim Michels" userId="d3b02439-47e4-4259-8eb5-3c77ec0d55d7" providerId="ADAL" clId="{EDECD582-8FBD-416D-954C-5C92A282368D}" dt="2022-02-10T20:48:02.069" v="1845" actId="113"/>
        <pc:sldMkLst>
          <pc:docMk/>
          <pc:sldMk cId="493820248" sldId="390"/>
        </pc:sldMkLst>
        <pc:spChg chg="mod">
          <ac:chgData name="Tim Michels" userId="d3b02439-47e4-4259-8eb5-3c77ec0d55d7" providerId="ADAL" clId="{EDECD582-8FBD-416D-954C-5C92A282368D}" dt="2022-02-10T20:48:02.069" v="1845" actId="113"/>
          <ac:spMkLst>
            <pc:docMk/>
            <pc:sldMk cId="493820248" sldId="390"/>
            <ac:spMk id="2" creationId="{00000000-0000-0000-0000-000000000000}"/>
          </ac:spMkLst>
        </pc:spChg>
        <pc:spChg chg="mod">
          <ac:chgData name="Tim Michels" userId="d3b02439-47e4-4259-8eb5-3c77ec0d55d7" providerId="ADAL" clId="{EDECD582-8FBD-416D-954C-5C92A282368D}" dt="2022-02-10T19:50:40.580" v="1591" actId="20577"/>
          <ac:spMkLst>
            <pc:docMk/>
            <pc:sldMk cId="493820248" sldId="390"/>
            <ac:spMk id="5" creationId="{00000000-0000-0000-0000-000000000000}"/>
          </ac:spMkLst>
        </pc:spChg>
      </pc:sldChg>
      <pc:sldChg chg="modSp mod">
        <pc:chgData name="Tim Michels" userId="d3b02439-47e4-4259-8eb5-3c77ec0d55d7" providerId="ADAL" clId="{EDECD582-8FBD-416D-954C-5C92A282368D}" dt="2022-02-10T20:48:30.524" v="1876" actId="20577"/>
        <pc:sldMkLst>
          <pc:docMk/>
          <pc:sldMk cId="2887724024" sldId="392"/>
        </pc:sldMkLst>
        <pc:spChg chg="mod">
          <ac:chgData name="Tim Michels" userId="d3b02439-47e4-4259-8eb5-3c77ec0d55d7" providerId="ADAL" clId="{EDECD582-8FBD-416D-954C-5C92A282368D}" dt="2022-02-10T20:48:30.524" v="1876" actId="20577"/>
          <ac:spMkLst>
            <pc:docMk/>
            <pc:sldMk cId="2887724024" sldId="392"/>
            <ac:spMk id="3" creationId="{00000000-0000-0000-0000-000000000000}"/>
          </ac:spMkLst>
        </pc:spChg>
      </pc:sldChg>
      <pc:sldChg chg="modSp mod">
        <pc:chgData name="Tim Michels" userId="d3b02439-47e4-4259-8eb5-3c77ec0d55d7" providerId="ADAL" clId="{EDECD582-8FBD-416D-954C-5C92A282368D}" dt="2022-02-11T17:18:00.512" v="4231" actId="20577"/>
        <pc:sldMkLst>
          <pc:docMk/>
          <pc:sldMk cId="567018797" sldId="399"/>
        </pc:sldMkLst>
        <pc:spChg chg="mod">
          <ac:chgData name="Tim Michels" userId="d3b02439-47e4-4259-8eb5-3c77ec0d55d7" providerId="ADAL" clId="{EDECD582-8FBD-416D-954C-5C92A282368D}" dt="2022-02-10T16:45:04.053" v="1435" actId="20577"/>
          <ac:spMkLst>
            <pc:docMk/>
            <pc:sldMk cId="567018797" sldId="399"/>
            <ac:spMk id="18" creationId="{00000000-0000-0000-0000-000000000000}"/>
          </ac:spMkLst>
        </pc:spChg>
        <pc:spChg chg="mod">
          <ac:chgData name="Tim Michels" userId="d3b02439-47e4-4259-8eb5-3c77ec0d55d7" providerId="ADAL" clId="{EDECD582-8FBD-416D-954C-5C92A282368D}" dt="2022-02-10T20:56:19.709" v="1935" actId="20577"/>
          <ac:spMkLst>
            <pc:docMk/>
            <pc:sldMk cId="567018797" sldId="399"/>
            <ac:spMk id="20" creationId="{00000000-0000-0000-0000-000000000000}"/>
          </ac:spMkLst>
        </pc:spChg>
        <pc:spChg chg="mod">
          <ac:chgData name="Tim Michels" userId="d3b02439-47e4-4259-8eb5-3c77ec0d55d7" providerId="ADAL" clId="{EDECD582-8FBD-416D-954C-5C92A282368D}" dt="2022-02-11T17:18:00.512" v="4231" actId="20577"/>
          <ac:spMkLst>
            <pc:docMk/>
            <pc:sldMk cId="567018797" sldId="399"/>
            <ac:spMk id="21" creationId="{00000000-0000-0000-0000-000000000000}"/>
          </ac:spMkLst>
        </pc:spChg>
      </pc:sldChg>
      <pc:sldChg chg="modSp del mod ord">
        <pc:chgData name="Tim Michels" userId="d3b02439-47e4-4259-8eb5-3c77ec0d55d7" providerId="ADAL" clId="{EDECD582-8FBD-416D-954C-5C92A282368D}" dt="2022-02-11T12:53:42.006" v="3238" actId="47"/>
        <pc:sldMkLst>
          <pc:docMk/>
          <pc:sldMk cId="3165480220" sldId="401"/>
        </pc:sldMkLst>
        <pc:spChg chg="mod">
          <ac:chgData name="Tim Michels" userId="d3b02439-47e4-4259-8eb5-3c77ec0d55d7" providerId="ADAL" clId="{EDECD582-8FBD-416D-954C-5C92A282368D}" dt="2022-02-10T23:45:59.588" v="3228" actId="20577"/>
          <ac:spMkLst>
            <pc:docMk/>
            <pc:sldMk cId="3165480220" sldId="401"/>
            <ac:spMk id="8" creationId="{00000000-0000-0000-0000-000000000000}"/>
          </ac:spMkLst>
        </pc:spChg>
        <pc:spChg chg="mod">
          <ac:chgData name="Tim Michels" userId="d3b02439-47e4-4259-8eb5-3c77ec0d55d7" providerId="ADAL" clId="{EDECD582-8FBD-416D-954C-5C92A282368D}" dt="2022-02-10T20:08:36.748" v="1794" actId="1076"/>
          <ac:spMkLst>
            <pc:docMk/>
            <pc:sldMk cId="3165480220" sldId="401"/>
            <ac:spMk id="9" creationId="{00000000-0000-0000-0000-000000000000}"/>
          </ac:spMkLst>
        </pc:spChg>
        <pc:spChg chg="mod">
          <ac:chgData name="Tim Michels" userId="d3b02439-47e4-4259-8eb5-3c77ec0d55d7" providerId="ADAL" clId="{EDECD582-8FBD-416D-954C-5C92A282368D}" dt="2022-02-11T12:51:29.970" v="3237" actId="14100"/>
          <ac:spMkLst>
            <pc:docMk/>
            <pc:sldMk cId="3165480220" sldId="401"/>
            <ac:spMk id="10" creationId="{00000000-0000-0000-0000-000000000000}"/>
          </ac:spMkLst>
        </pc:spChg>
        <pc:picChg chg="mod">
          <ac:chgData name="Tim Michels" userId="d3b02439-47e4-4259-8eb5-3c77ec0d55d7" providerId="ADAL" clId="{EDECD582-8FBD-416D-954C-5C92A282368D}" dt="2022-02-10T16:13:10.704" v="1088" actId="208"/>
          <ac:picMkLst>
            <pc:docMk/>
            <pc:sldMk cId="3165480220" sldId="401"/>
            <ac:picMk id="7" creationId="{00000000-0000-0000-0000-000000000000}"/>
          </ac:picMkLst>
        </pc:picChg>
      </pc:sldChg>
      <pc:sldChg chg="modSp mod">
        <pc:chgData name="Tim Michels" userId="d3b02439-47e4-4259-8eb5-3c77ec0d55d7" providerId="ADAL" clId="{EDECD582-8FBD-416D-954C-5C92A282368D}" dt="2022-02-10T20:47:55.126" v="1844" actId="113"/>
        <pc:sldMkLst>
          <pc:docMk/>
          <pc:sldMk cId="2275710240" sldId="404"/>
        </pc:sldMkLst>
        <pc:spChg chg="mod">
          <ac:chgData name="Tim Michels" userId="d3b02439-47e4-4259-8eb5-3c77ec0d55d7" providerId="ADAL" clId="{EDECD582-8FBD-416D-954C-5C92A282368D}" dt="2022-02-10T20:47:55.126" v="1844" actId="113"/>
          <ac:spMkLst>
            <pc:docMk/>
            <pc:sldMk cId="2275710240" sldId="404"/>
            <ac:spMk id="2" creationId="{00000000-0000-0000-0000-000000000000}"/>
          </ac:spMkLst>
        </pc:spChg>
        <pc:spChg chg="mod">
          <ac:chgData name="Tim Michels" userId="d3b02439-47e4-4259-8eb5-3c77ec0d55d7" providerId="ADAL" clId="{EDECD582-8FBD-416D-954C-5C92A282368D}" dt="2022-02-10T15:59:39.646" v="1085" actId="6549"/>
          <ac:spMkLst>
            <pc:docMk/>
            <pc:sldMk cId="2275710240" sldId="404"/>
            <ac:spMk id="5" creationId="{00000000-0000-0000-0000-000000000000}"/>
          </ac:spMkLst>
        </pc:spChg>
      </pc:sldChg>
      <pc:sldChg chg="addSp delSp modSp mod delAnim">
        <pc:chgData name="Tim Michels" userId="d3b02439-47e4-4259-8eb5-3c77ec0d55d7" providerId="ADAL" clId="{EDECD582-8FBD-416D-954C-5C92A282368D}" dt="2022-02-11T17:16:50.640" v="4229" actId="1076"/>
        <pc:sldMkLst>
          <pc:docMk/>
          <pc:sldMk cId="3928744769" sldId="405"/>
        </pc:sldMkLst>
        <pc:spChg chg="mod">
          <ac:chgData name="Tim Michels" userId="d3b02439-47e4-4259-8eb5-3c77ec0d55d7" providerId="ADAL" clId="{EDECD582-8FBD-416D-954C-5C92A282368D}" dt="2022-02-11T17:16:50.640" v="4229" actId="1076"/>
          <ac:spMkLst>
            <pc:docMk/>
            <pc:sldMk cId="3928744769" sldId="405"/>
            <ac:spMk id="2" creationId="{00000000-0000-0000-0000-000000000000}"/>
          </ac:spMkLst>
        </pc:spChg>
        <pc:spChg chg="add mod">
          <ac:chgData name="Tim Michels" userId="d3b02439-47e4-4259-8eb5-3c77ec0d55d7" providerId="ADAL" clId="{EDECD582-8FBD-416D-954C-5C92A282368D}" dt="2022-02-11T17:16:24.040" v="4224" actId="1076"/>
          <ac:spMkLst>
            <pc:docMk/>
            <pc:sldMk cId="3928744769" sldId="405"/>
            <ac:spMk id="8" creationId="{547EE013-6C71-4047-9FDB-2AFA01B143DA}"/>
          </ac:spMkLst>
        </pc:spChg>
        <pc:spChg chg="mod">
          <ac:chgData name="Tim Michels" userId="d3b02439-47e4-4259-8eb5-3c77ec0d55d7" providerId="ADAL" clId="{EDECD582-8FBD-416D-954C-5C92A282368D}" dt="2022-02-10T21:08:29.933" v="2051" actId="1076"/>
          <ac:spMkLst>
            <pc:docMk/>
            <pc:sldMk cId="3928744769" sldId="405"/>
            <ac:spMk id="23" creationId="{00000000-0000-0000-0000-000000000000}"/>
          </ac:spMkLst>
        </pc:spChg>
        <pc:spChg chg="mod">
          <ac:chgData name="Tim Michels" userId="d3b02439-47e4-4259-8eb5-3c77ec0d55d7" providerId="ADAL" clId="{EDECD582-8FBD-416D-954C-5C92A282368D}" dt="2022-02-11T17:16:24.040" v="4224" actId="1076"/>
          <ac:spMkLst>
            <pc:docMk/>
            <pc:sldMk cId="3928744769" sldId="405"/>
            <ac:spMk id="28" creationId="{03494480-CFDB-4B62-AEA2-F4E8CED5FBDA}"/>
          </ac:spMkLst>
        </pc:spChg>
        <pc:grpChg chg="del mod">
          <ac:chgData name="Tim Michels" userId="d3b02439-47e4-4259-8eb5-3c77ec0d55d7" providerId="ADAL" clId="{EDECD582-8FBD-416D-954C-5C92A282368D}" dt="2022-02-10T23:01:12.917" v="2201" actId="478"/>
          <ac:grpSpMkLst>
            <pc:docMk/>
            <pc:sldMk cId="3928744769" sldId="405"/>
            <ac:grpSpMk id="25" creationId="{00000000-0000-0000-0000-000000000000}"/>
          </ac:grpSpMkLst>
        </pc:grpChg>
        <pc:picChg chg="add del mod">
          <ac:chgData name="Tim Michels" userId="d3b02439-47e4-4259-8eb5-3c77ec0d55d7" providerId="ADAL" clId="{EDECD582-8FBD-416D-954C-5C92A282368D}" dt="2022-02-10T23:35:10.589" v="2967"/>
          <ac:picMkLst>
            <pc:docMk/>
            <pc:sldMk cId="3928744769" sldId="405"/>
            <ac:picMk id="7" creationId="{A67A38D3-61B0-44B0-B4CF-38ECA2DE234E}"/>
          </ac:picMkLst>
        </pc:picChg>
        <pc:picChg chg="mod">
          <ac:chgData name="Tim Michels" userId="d3b02439-47e4-4259-8eb5-3c77ec0d55d7" providerId="ADAL" clId="{EDECD582-8FBD-416D-954C-5C92A282368D}" dt="2022-02-10T20:59:25.409" v="1965" actId="14100"/>
          <ac:picMkLst>
            <pc:docMk/>
            <pc:sldMk cId="3928744769" sldId="405"/>
            <ac:picMk id="24" creationId="{00000000-0000-0000-0000-000000000000}"/>
          </ac:picMkLst>
        </pc:picChg>
      </pc:sldChg>
      <pc:sldChg chg="modSp mod">
        <pc:chgData name="Tim Michels" userId="d3b02439-47e4-4259-8eb5-3c77ec0d55d7" providerId="ADAL" clId="{EDECD582-8FBD-416D-954C-5C92A282368D}" dt="2022-02-11T17:14:03.544" v="4192" actId="20577"/>
        <pc:sldMkLst>
          <pc:docMk/>
          <pc:sldMk cId="3409101616" sldId="408"/>
        </pc:sldMkLst>
        <pc:spChg chg="mod">
          <ac:chgData name="Tim Michels" userId="d3b02439-47e4-4259-8eb5-3c77ec0d55d7" providerId="ADAL" clId="{EDECD582-8FBD-416D-954C-5C92A282368D}" dt="2022-02-10T20:57:35.940" v="1950" actId="20577"/>
          <ac:spMkLst>
            <pc:docMk/>
            <pc:sldMk cId="3409101616" sldId="408"/>
            <ac:spMk id="2" creationId="{00000000-0000-0000-0000-000000000000}"/>
          </ac:spMkLst>
        </pc:spChg>
        <pc:spChg chg="mod">
          <ac:chgData name="Tim Michels" userId="d3b02439-47e4-4259-8eb5-3c77ec0d55d7" providerId="ADAL" clId="{EDECD582-8FBD-416D-954C-5C92A282368D}" dt="2022-02-11T17:14:03.544" v="4192" actId="20577"/>
          <ac:spMkLst>
            <pc:docMk/>
            <pc:sldMk cId="3409101616" sldId="408"/>
            <ac:spMk id="3" creationId="{00000000-0000-0000-0000-000000000000}"/>
          </ac:spMkLst>
        </pc:spChg>
      </pc:sldChg>
      <pc:sldChg chg="modSp mod">
        <pc:chgData name="Tim Michels" userId="d3b02439-47e4-4259-8eb5-3c77ec0d55d7" providerId="ADAL" clId="{EDECD582-8FBD-416D-954C-5C92A282368D}" dt="2022-02-11T17:14:25.809" v="4193" actId="6549"/>
        <pc:sldMkLst>
          <pc:docMk/>
          <pc:sldMk cId="1583360732" sldId="410"/>
        </pc:sldMkLst>
        <pc:spChg chg="mod">
          <ac:chgData name="Tim Michels" userId="d3b02439-47e4-4259-8eb5-3c77ec0d55d7" providerId="ADAL" clId="{EDECD582-8FBD-416D-954C-5C92A282368D}" dt="2022-02-11T17:14:25.809" v="4193" actId="6549"/>
          <ac:spMkLst>
            <pc:docMk/>
            <pc:sldMk cId="1583360732" sldId="410"/>
            <ac:spMk id="2" creationId="{00000000-0000-0000-0000-000000000000}"/>
          </ac:spMkLst>
        </pc:spChg>
        <pc:spChg chg="mod">
          <ac:chgData name="Tim Michels" userId="d3b02439-47e4-4259-8eb5-3c77ec0d55d7" providerId="ADAL" clId="{EDECD582-8FBD-416D-954C-5C92A282368D}" dt="2022-02-11T16:24:40.072" v="4044" actId="6549"/>
          <ac:spMkLst>
            <pc:docMk/>
            <pc:sldMk cId="1583360732" sldId="410"/>
            <ac:spMk id="20" creationId="{00000000-0000-0000-0000-000000000000}"/>
          </ac:spMkLst>
        </pc:spChg>
        <pc:spChg chg="mod">
          <ac:chgData name="Tim Michels" userId="d3b02439-47e4-4259-8eb5-3c77ec0d55d7" providerId="ADAL" clId="{EDECD582-8FBD-416D-954C-5C92A282368D}" dt="2022-02-10T16:48:31.172" v="1439" actId="20577"/>
          <ac:spMkLst>
            <pc:docMk/>
            <pc:sldMk cId="1583360732" sldId="410"/>
            <ac:spMk id="21" creationId="{00000000-0000-0000-0000-000000000000}"/>
          </ac:spMkLst>
        </pc:spChg>
        <pc:spChg chg="mod">
          <ac:chgData name="Tim Michels" userId="d3b02439-47e4-4259-8eb5-3c77ec0d55d7" providerId="ADAL" clId="{EDECD582-8FBD-416D-954C-5C92A282368D}" dt="2022-02-11T16:25:06.210" v="4047" actId="6549"/>
          <ac:spMkLst>
            <pc:docMk/>
            <pc:sldMk cId="1583360732" sldId="410"/>
            <ac:spMk id="54" creationId="{00000000-0000-0000-0000-000000000000}"/>
          </ac:spMkLst>
        </pc:spChg>
        <pc:grpChg chg="ord">
          <ac:chgData name="Tim Michels" userId="d3b02439-47e4-4259-8eb5-3c77ec0d55d7" providerId="ADAL" clId="{EDECD582-8FBD-416D-954C-5C92A282368D}" dt="2022-02-10T16:48:06.008" v="1436" actId="166"/>
          <ac:grpSpMkLst>
            <pc:docMk/>
            <pc:sldMk cId="1583360732" sldId="410"/>
            <ac:grpSpMk id="43" creationId="{00000000-0000-0000-0000-000000000000}"/>
          </ac:grpSpMkLst>
        </pc:grpChg>
        <pc:grpChg chg="mod">
          <ac:chgData name="Tim Michels" userId="d3b02439-47e4-4259-8eb5-3c77ec0d55d7" providerId="ADAL" clId="{EDECD582-8FBD-416D-954C-5C92A282368D}" dt="2022-02-10T16:52:51.425" v="1464" actId="1037"/>
          <ac:grpSpMkLst>
            <pc:docMk/>
            <pc:sldMk cId="1583360732" sldId="410"/>
            <ac:grpSpMk id="44" creationId="{00000000-0000-0000-0000-000000000000}"/>
          </ac:grpSpMkLst>
        </pc:grpChg>
        <pc:grpChg chg="mod">
          <ac:chgData name="Tim Michels" userId="d3b02439-47e4-4259-8eb5-3c77ec0d55d7" providerId="ADAL" clId="{EDECD582-8FBD-416D-954C-5C92A282368D}" dt="2022-02-11T16:25:56.912" v="4049" actId="1076"/>
          <ac:grpSpMkLst>
            <pc:docMk/>
            <pc:sldMk cId="1583360732" sldId="410"/>
            <ac:grpSpMk id="45" creationId="{00000000-0000-0000-0000-000000000000}"/>
          </ac:grpSpMkLst>
        </pc:grpChg>
        <pc:grpChg chg="mod">
          <ac:chgData name="Tim Michels" userId="d3b02439-47e4-4259-8eb5-3c77ec0d55d7" providerId="ADAL" clId="{EDECD582-8FBD-416D-954C-5C92A282368D}" dt="2022-02-10T16:49:24.247" v="1444" actId="1036"/>
          <ac:grpSpMkLst>
            <pc:docMk/>
            <pc:sldMk cId="1583360732" sldId="410"/>
            <ac:grpSpMk id="46" creationId="{00000000-0000-0000-0000-000000000000}"/>
          </ac:grpSpMkLst>
        </pc:grpChg>
        <pc:grpChg chg="mod">
          <ac:chgData name="Tim Michels" userId="d3b02439-47e4-4259-8eb5-3c77ec0d55d7" providerId="ADAL" clId="{EDECD582-8FBD-416D-954C-5C92A282368D}" dt="2022-02-10T16:49:01.678" v="1441" actId="1036"/>
          <ac:grpSpMkLst>
            <pc:docMk/>
            <pc:sldMk cId="1583360732" sldId="410"/>
            <ac:grpSpMk id="200" creationId="{00000000-0000-0000-0000-000000000000}"/>
          </ac:grpSpMkLst>
        </pc:grpChg>
        <pc:cxnChg chg="mod">
          <ac:chgData name="Tim Michels" userId="d3b02439-47e4-4259-8eb5-3c77ec0d55d7" providerId="ADAL" clId="{EDECD582-8FBD-416D-954C-5C92A282368D}" dt="2022-02-10T16:51:53.917" v="1456" actId="14100"/>
          <ac:cxnSpMkLst>
            <pc:docMk/>
            <pc:sldMk cId="1583360732" sldId="410"/>
            <ac:cxnSpMk id="158" creationId="{00000000-0000-0000-0000-000000000000}"/>
          </ac:cxnSpMkLst>
        </pc:cxnChg>
        <pc:cxnChg chg="mod">
          <ac:chgData name="Tim Michels" userId="d3b02439-47e4-4259-8eb5-3c77ec0d55d7" providerId="ADAL" clId="{EDECD582-8FBD-416D-954C-5C92A282368D}" dt="2022-02-10T16:51:33.946" v="1455" actId="1076"/>
          <ac:cxnSpMkLst>
            <pc:docMk/>
            <pc:sldMk cId="1583360732" sldId="410"/>
            <ac:cxnSpMk id="170" creationId="{00000000-0000-0000-0000-000000000000}"/>
          </ac:cxnSpMkLst>
        </pc:cxnChg>
      </pc:sldChg>
      <pc:sldChg chg="modSp mod">
        <pc:chgData name="Tim Michels" userId="d3b02439-47e4-4259-8eb5-3c77ec0d55d7" providerId="ADAL" clId="{EDECD582-8FBD-416D-954C-5C92A282368D}" dt="2022-02-11T16:21:52.945" v="4018" actId="6549"/>
        <pc:sldMkLst>
          <pc:docMk/>
          <pc:sldMk cId="1956902717" sldId="411"/>
        </pc:sldMkLst>
        <pc:spChg chg="mod">
          <ac:chgData name="Tim Michels" userId="d3b02439-47e4-4259-8eb5-3c77ec0d55d7" providerId="ADAL" clId="{EDECD582-8FBD-416D-954C-5C92A282368D}" dt="2022-02-11T16:21:52.945" v="4018" actId="6549"/>
          <ac:spMkLst>
            <pc:docMk/>
            <pc:sldMk cId="1956902717" sldId="411"/>
            <ac:spMk id="3" creationId="{00000000-0000-0000-0000-000000000000}"/>
          </ac:spMkLst>
        </pc:spChg>
      </pc:sldChg>
      <pc:sldChg chg="modSp mod">
        <pc:chgData name="Tim Michels" userId="d3b02439-47e4-4259-8eb5-3c77ec0d55d7" providerId="ADAL" clId="{EDECD582-8FBD-416D-954C-5C92A282368D}" dt="2022-02-11T16:19:38.449" v="3975" actId="27636"/>
        <pc:sldMkLst>
          <pc:docMk/>
          <pc:sldMk cId="3085525690" sldId="412"/>
        </pc:sldMkLst>
        <pc:spChg chg="mod">
          <ac:chgData name="Tim Michels" userId="d3b02439-47e4-4259-8eb5-3c77ec0d55d7" providerId="ADAL" clId="{EDECD582-8FBD-416D-954C-5C92A282368D}" dt="2022-02-11T16:19:38.449" v="3975" actId="27636"/>
          <ac:spMkLst>
            <pc:docMk/>
            <pc:sldMk cId="3085525690" sldId="412"/>
            <ac:spMk id="3" creationId="{00000000-0000-0000-0000-000000000000}"/>
          </ac:spMkLst>
        </pc:spChg>
      </pc:sldChg>
      <pc:sldChg chg="del">
        <pc:chgData name="Tim Michels" userId="d3b02439-47e4-4259-8eb5-3c77ec0d55d7" providerId="ADAL" clId="{EDECD582-8FBD-416D-954C-5C92A282368D}" dt="2022-02-10T16:00:28.617" v="1086" actId="47"/>
        <pc:sldMkLst>
          <pc:docMk/>
          <pc:sldMk cId="3770125794" sldId="534"/>
        </pc:sldMkLst>
      </pc:sldChg>
      <pc:sldChg chg="del">
        <pc:chgData name="Tim Michels" userId="d3b02439-47e4-4259-8eb5-3c77ec0d55d7" providerId="ADAL" clId="{EDECD582-8FBD-416D-954C-5C92A282368D}" dt="2022-02-10T16:00:28.617" v="1086" actId="47"/>
        <pc:sldMkLst>
          <pc:docMk/>
          <pc:sldMk cId="408669338" sldId="678"/>
        </pc:sldMkLst>
      </pc:sldChg>
      <pc:sldChg chg="del">
        <pc:chgData name="Tim Michels" userId="d3b02439-47e4-4259-8eb5-3c77ec0d55d7" providerId="ADAL" clId="{EDECD582-8FBD-416D-954C-5C92A282368D}" dt="2022-02-10T16:00:28.617" v="1086" actId="47"/>
        <pc:sldMkLst>
          <pc:docMk/>
          <pc:sldMk cId="527398447" sldId="685"/>
        </pc:sldMkLst>
      </pc:sldChg>
      <pc:sldChg chg="del">
        <pc:chgData name="Tim Michels" userId="d3b02439-47e4-4259-8eb5-3c77ec0d55d7" providerId="ADAL" clId="{EDECD582-8FBD-416D-954C-5C92A282368D}" dt="2022-02-10T16:00:28.617" v="1086" actId="47"/>
        <pc:sldMkLst>
          <pc:docMk/>
          <pc:sldMk cId="1369168165" sldId="686"/>
        </pc:sldMkLst>
      </pc:sldChg>
      <pc:sldChg chg="del">
        <pc:chgData name="Tim Michels" userId="d3b02439-47e4-4259-8eb5-3c77ec0d55d7" providerId="ADAL" clId="{EDECD582-8FBD-416D-954C-5C92A282368D}" dt="2022-02-10T16:00:28.617" v="1086" actId="47"/>
        <pc:sldMkLst>
          <pc:docMk/>
          <pc:sldMk cId="3377301504" sldId="687"/>
        </pc:sldMkLst>
      </pc:sldChg>
      <pc:sldChg chg="del">
        <pc:chgData name="Tim Michels" userId="d3b02439-47e4-4259-8eb5-3c77ec0d55d7" providerId="ADAL" clId="{EDECD582-8FBD-416D-954C-5C92A282368D}" dt="2022-02-10T16:00:28.617" v="1086" actId="47"/>
        <pc:sldMkLst>
          <pc:docMk/>
          <pc:sldMk cId="2231002380" sldId="688"/>
        </pc:sldMkLst>
      </pc:sldChg>
      <pc:sldChg chg="del">
        <pc:chgData name="Tim Michels" userId="d3b02439-47e4-4259-8eb5-3c77ec0d55d7" providerId="ADAL" clId="{EDECD582-8FBD-416D-954C-5C92A282368D}" dt="2022-02-10T16:00:28.617" v="1086" actId="47"/>
        <pc:sldMkLst>
          <pc:docMk/>
          <pc:sldMk cId="1871404309" sldId="689"/>
        </pc:sldMkLst>
      </pc:sldChg>
      <pc:sldChg chg="del">
        <pc:chgData name="Tim Michels" userId="d3b02439-47e4-4259-8eb5-3c77ec0d55d7" providerId="ADAL" clId="{EDECD582-8FBD-416D-954C-5C92A282368D}" dt="2022-02-10T16:00:28.617" v="1086" actId="47"/>
        <pc:sldMkLst>
          <pc:docMk/>
          <pc:sldMk cId="3002075270" sldId="690"/>
        </pc:sldMkLst>
      </pc:sldChg>
      <pc:sldChg chg="del">
        <pc:chgData name="Tim Michels" userId="d3b02439-47e4-4259-8eb5-3c77ec0d55d7" providerId="ADAL" clId="{EDECD582-8FBD-416D-954C-5C92A282368D}" dt="2022-02-10T16:00:28.617" v="1086" actId="47"/>
        <pc:sldMkLst>
          <pc:docMk/>
          <pc:sldMk cId="2146463240" sldId="691"/>
        </pc:sldMkLst>
      </pc:sldChg>
      <pc:sldChg chg="del">
        <pc:chgData name="Tim Michels" userId="d3b02439-47e4-4259-8eb5-3c77ec0d55d7" providerId="ADAL" clId="{EDECD582-8FBD-416D-954C-5C92A282368D}" dt="2022-02-10T16:00:28.617" v="1086" actId="47"/>
        <pc:sldMkLst>
          <pc:docMk/>
          <pc:sldMk cId="262297207" sldId="692"/>
        </pc:sldMkLst>
      </pc:sldChg>
      <pc:sldChg chg="addSp delSp modSp mod modAnim modNotesTx">
        <pc:chgData name="Tim Michels" userId="d3b02439-47e4-4259-8eb5-3c77ec0d55d7" providerId="ADAL" clId="{EDECD582-8FBD-416D-954C-5C92A282368D}" dt="2022-02-11T15:36:25.592" v="3838" actId="14100"/>
        <pc:sldMkLst>
          <pc:docMk/>
          <pc:sldMk cId="2800730170" sldId="700"/>
        </pc:sldMkLst>
        <pc:spChg chg="del mod">
          <ac:chgData name="Tim Michels" userId="d3b02439-47e4-4259-8eb5-3c77ec0d55d7" providerId="ADAL" clId="{EDECD582-8FBD-416D-954C-5C92A282368D}" dt="2022-02-09T12:35:07.988" v="546" actId="478"/>
          <ac:spMkLst>
            <pc:docMk/>
            <pc:sldMk cId="2800730170" sldId="700"/>
            <ac:spMk id="3" creationId="{EE5FB491-B45D-4C94-A34E-AA87D84B1E40}"/>
          </ac:spMkLst>
        </pc:spChg>
        <pc:spChg chg="add del mod">
          <ac:chgData name="Tim Michels" userId="d3b02439-47e4-4259-8eb5-3c77ec0d55d7" providerId="ADAL" clId="{EDECD582-8FBD-416D-954C-5C92A282368D}" dt="2022-02-09T12:35:11.487" v="547" actId="478"/>
          <ac:spMkLst>
            <pc:docMk/>
            <pc:sldMk cId="2800730170" sldId="700"/>
            <ac:spMk id="4" creationId="{B6D30F43-4B16-4172-952A-063B7A3592BE}"/>
          </ac:spMkLst>
        </pc:spChg>
        <pc:spChg chg="add mod">
          <ac:chgData name="Tim Michels" userId="d3b02439-47e4-4259-8eb5-3c77ec0d55d7" providerId="ADAL" clId="{EDECD582-8FBD-416D-954C-5C92A282368D}" dt="2022-02-11T15:36:25.592" v="3838" actId="14100"/>
          <ac:spMkLst>
            <pc:docMk/>
            <pc:sldMk cId="2800730170" sldId="700"/>
            <ac:spMk id="6" creationId="{0ADBA448-EA15-4833-A1BB-23665317E91E}"/>
          </ac:spMkLst>
        </pc:spChg>
        <pc:spChg chg="add del mod ord">
          <ac:chgData name="Tim Michels" userId="d3b02439-47e4-4259-8eb5-3c77ec0d55d7" providerId="ADAL" clId="{EDECD582-8FBD-416D-954C-5C92A282368D}" dt="2022-02-08T14:03:15.690" v="33" actId="478"/>
          <ac:spMkLst>
            <pc:docMk/>
            <pc:sldMk cId="2800730170" sldId="700"/>
            <ac:spMk id="7" creationId="{5461ED08-F378-4EAF-BFA5-B82FC7D78150}"/>
          </ac:spMkLst>
        </pc:spChg>
        <pc:spChg chg="mod">
          <ac:chgData name="Tim Michels" userId="d3b02439-47e4-4259-8eb5-3c77ec0d55d7" providerId="ADAL" clId="{EDECD582-8FBD-416D-954C-5C92A282368D}" dt="2022-02-08T16:42:28.066" v="312" actId="1076"/>
          <ac:spMkLst>
            <pc:docMk/>
            <pc:sldMk cId="2800730170" sldId="700"/>
            <ac:spMk id="8" creationId="{08304409-CAC5-46B4-B2DD-7C6CECCC4D25}"/>
          </ac:spMkLst>
        </pc:spChg>
        <pc:spChg chg="mod">
          <ac:chgData name="Tim Michels" userId="d3b02439-47e4-4259-8eb5-3c77ec0d55d7" providerId="ADAL" clId="{EDECD582-8FBD-416D-954C-5C92A282368D}" dt="2022-02-08T14:04:38.105" v="44" actId="1076"/>
          <ac:spMkLst>
            <pc:docMk/>
            <pc:sldMk cId="2800730170" sldId="700"/>
            <ac:spMk id="9" creationId="{D0E49DED-2D28-40A2-8088-23C3034DA7C7}"/>
          </ac:spMkLst>
        </pc:spChg>
        <pc:spChg chg="mod">
          <ac:chgData name="Tim Michels" userId="d3b02439-47e4-4259-8eb5-3c77ec0d55d7" providerId="ADAL" clId="{EDECD582-8FBD-416D-954C-5C92A282368D}" dt="2022-02-08T16:47:07.588" v="313" actId="1076"/>
          <ac:spMkLst>
            <pc:docMk/>
            <pc:sldMk cId="2800730170" sldId="700"/>
            <ac:spMk id="10" creationId="{CBF71432-2000-4F39-B94A-3B65D2370A5C}"/>
          </ac:spMkLst>
        </pc:spChg>
        <pc:spChg chg="mod">
          <ac:chgData name="Tim Michels" userId="d3b02439-47e4-4259-8eb5-3c77ec0d55d7" providerId="ADAL" clId="{EDECD582-8FBD-416D-954C-5C92A282368D}" dt="2022-02-08T14:02:36.510" v="28" actId="164"/>
          <ac:spMkLst>
            <pc:docMk/>
            <pc:sldMk cId="2800730170" sldId="700"/>
            <ac:spMk id="11" creationId="{1769BF54-2968-4DA6-985C-1BC765A0AE45}"/>
          </ac:spMkLst>
        </pc:spChg>
        <pc:grpChg chg="mod ord">
          <ac:chgData name="Tim Michels" userId="d3b02439-47e4-4259-8eb5-3c77ec0d55d7" providerId="ADAL" clId="{EDECD582-8FBD-416D-954C-5C92A282368D}" dt="2022-02-08T16:39:53.573" v="307" actId="164"/>
          <ac:grpSpMkLst>
            <pc:docMk/>
            <pc:sldMk cId="2800730170" sldId="700"/>
            <ac:grpSpMk id="12" creationId="{75D42246-1755-4A7F-BA69-8AE85B3C79D2}"/>
          </ac:grpSpMkLst>
        </pc:grpChg>
        <pc:grpChg chg="mod ord">
          <ac:chgData name="Tim Michels" userId="d3b02439-47e4-4259-8eb5-3c77ec0d55d7" providerId="ADAL" clId="{EDECD582-8FBD-416D-954C-5C92A282368D}" dt="2022-02-08T16:39:53.573" v="307" actId="164"/>
          <ac:grpSpMkLst>
            <pc:docMk/>
            <pc:sldMk cId="2800730170" sldId="700"/>
            <ac:grpSpMk id="13" creationId="{3541E0FB-A34A-4046-A047-22D362A8501B}"/>
          </ac:grpSpMkLst>
        </pc:grpChg>
        <pc:grpChg chg="add mod ord">
          <ac:chgData name="Tim Michels" userId="d3b02439-47e4-4259-8eb5-3c77ec0d55d7" providerId="ADAL" clId="{EDECD582-8FBD-416D-954C-5C92A282368D}" dt="2022-02-08T16:39:53.573" v="307" actId="164"/>
          <ac:grpSpMkLst>
            <pc:docMk/>
            <pc:sldMk cId="2800730170" sldId="700"/>
            <ac:grpSpMk id="16" creationId="{D67D93E6-C88E-4B30-AE62-95286C6AF46B}"/>
          </ac:grpSpMkLst>
        </pc:grpChg>
        <pc:grpChg chg="add del mod">
          <ac:chgData name="Tim Michels" userId="d3b02439-47e4-4259-8eb5-3c77ec0d55d7" providerId="ADAL" clId="{EDECD582-8FBD-416D-954C-5C92A282368D}" dt="2022-02-08T16:48:43.609" v="314" actId="478"/>
          <ac:grpSpMkLst>
            <pc:docMk/>
            <pc:sldMk cId="2800730170" sldId="700"/>
            <ac:grpSpMk id="18" creationId="{0D43310F-7D4F-4155-9652-C2E8CC5DD300}"/>
          </ac:grpSpMkLst>
        </pc:grpChg>
        <pc:picChg chg="del">
          <ac:chgData name="Tim Michels" userId="d3b02439-47e4-4259-8eb5-3c77ec0d55d7" providerId="ADAL" clId="{EDECD582-8FBD-416D-954C-5C92A282368D}" dt="2022-02-08T14:01:34.802" v="8" actId="478"/>
          <ac:picMkLst>
            <pc:docMk/>
            <pc:sldMk cId="2800730170" sldId="700"/>
            <ac:picMk id="4" creationId="{FE82B640-41BD-4FBB-80F2-A323D577D89C}"/>
          </ac:picMkLst>
        </pc:picChg>
        <pc:picChg chg="add mod">
          <ac:chgData name="Tim Michels" userId="d3b02439-47e4-4259-8eb5-3c77ec0d55d7" providerId="ADAL" clId="{EDECD582-8FBD-416D-954C-5C92A282368D}" dt="2022-02-08T16:40:43.050" v="311" actId="1582"/>
          <ac:picMkLst>
            <pc:docMk/>
            <pc:sldMk cId="2800730170" sldId="700"/>
            <ac:picMk id="15" creationId="{DCA91FAA-03FF-4E5D-AD54-DD2FFFFB9930}"/>
          </ac:picMkLst>
        </pc:picChg>
        <pc:picChg chg="del">
          <ac:chgData name="Tim Michels" userId="d3b02439-47e4-4259-8eb5-3c77ec0d55d7" providerId="ADAL" clId="{EDECD582-8FBD-416D-954C-5C92A282368D}" dt="2022-02-08T15:05:29.471" v="47"/>
          <ac:picMkLst>
            <pc:docMk/>
            <pc:sldMk cId="2800730170" sldId="700"/>
            <ac:picMk id="17" creationId="{C1E23A8E-A6E3-420D-89AC-46F510CCAD76}"/>
          </ac:picMkLst>
        </pc:picChg>
        <pc:picChg chg="add del">
          <ac:chgData name="Tim Michels" userId="d3b02439-47e4-4259-8eb5-3c77ec0d55d7" providerId="ADAL" clId="{EDECD582-8FBD-416D-954C-5C92A282368D}" dt="2022-02-08T16:49:17.947" v="316" actId="478"/>
          <ac:picMkLst>
            <pc:docMk/>
            <pc:sldMk cId="2800730170" sldId="700"/>
            <ac:picMk id="20" creationId="{F0DAB2AA-D91A-4894-B708-1ECB6479E35B}"/>
          </ac:picMkLst>
        </pc:picChg>
        <pc:picChg chg="add mod">
          <ac:chgData name="Tim Michels" userId="d3b02439-47e4-4259-8eb5-3c77ec0d55d7" providerId="ADAL" clId="{EDECD582-8FBD-416D-954C-5C92A282368D}" dt="2022-02-09T12:35:47.022" v="551" actId="1076"/>
          <ac:picMkLst>
            <pc:docMk/>
            <pc:sldMk cId="2800730170" sldId="700"/>
            <ac:picMk id="22" creationId="{36D0CB09-B2CF-49AC-9F89-83430394135B}"/>
          </ac:picMkLst>
        </pc:picChg>
        <pc:cxnChg chg="mod">
          <ac:chgData name="Tim Michels" userId="d3b02439-47e4-4259-8eb5-3c77ec0d55d7" providerId="ADAL" clId="{EDECD582-8FBD-416D-954C-5C92A282368D}" dt="2022-02-08T13:55:44.235" v="6" actId="1076"/>
          <ac:cxnSpMkLst>
            <pc:docMk/>
            <pc:sldMk cId="2800730170" sldId="700"/>
            <ac:cxnSpMk id="6" creationId="{29303EF3-C71A-40B5-83AC-CA7A3F28D976}"/>
          </ac:cxnSpMkLst>
        </pc:cxnChg>
      </pc:sldChg>
      <pc:sldChg chg="addSp delSp modSp new mod ord modAnim">
        <pc:chgData name="Tim Michels" userId="d3b02439-47e4-4259-8eb5-3c77ec0d55d7" providerId="ADAL" clId="{EDECD582-8FBD-416D-954C-5C92A282368D}" dt="2022-02-10T15:47:08.557" v="999" actId="1037"/>
        <pc:sldMkLst>
          <pc:docMk/>
          <pc:sldMk cId="3706068493" sldId="701"/>
        </pc:sldMkLst>
        <pc:spChg chg="del">
          <ac:chgData name="Tim Michels" userId="d3b02439-47e4-4259-8eb5-3c77ec0d55d7" providerId="ADAL" clId="{EDECD582-8FBD-416D-954C-5C92A282368D}" dt="2022-02-08T15:05:49.213" v="53" actId="478"/>
          <ac:spMkLst>
            <pc:docMk/>
            <pc:sldMk cId="3706068493" sldId="701"/>
            <ac:spMk id="2" creationId="{57FB06F1-9681-493E-AD52-B0CD80E07C31}"/>
          </ac:spMkLst>
        </pc:spChg>
        <pc:spChg chg="del">
          <ac:chgData name="Tim Michels" userId="d3b02439-47e4-4259-8eb5-3c77ec0d55d7" providerId="ADAL" clId="{EDECD582-8FBD-416D-954C-5C92A282368D}" dt="2022-02-08T15:05:46.832" v="52" actId="478"/>
          <ac:spMkLst>
            <pc:docMk/>
            <pc:sldMk cId="3706068493" sldId="701"/>
            <ac:spMk id="3" creationId="{CD5D4FCD-56BF-42EB-A833-8DAF22EEDA90}"/>
          </ac:spMkLst>
        </pc:spChg>
        <pc:spChg chg="add mod">
          <ac:chgData name="Tim Michels" userId="d3b02439-47e4-4259-8eb5-3c77ec0d55d7" providerId="ADAL" clId="{EDECD582-8FBD-416D-954C-5C92A282368D}" dt="2022-02-10T15:47:08.557" v="999" actId="1037"/>
          <ac:spMkLst>
            <pc:docMk/>
            <pc:sldMk cId="3706068493" sldId="701"/>
            <ac:spMk id="7" creationId="{3DC22B49-7E4E-4641-8982-668E4CF558D4}"/>
          </ac:spMkLst>
        </pc:spChg>
        <pc:grpChg chg="add mod">
          <ac:chgData name="Tim Michels" userId="d3b02439-47e4-4259-8eb5-3c77ec0d55d7" providerId="ADAL" clId="{EDECD582-8FBD-416D-954C-5C92A282368D}" dt="2022-02-10T15:46:46.782" v="994" actId="403"/>
          <ac:grpSpMkLst>
            <pc:docMk/>
            <pc:sldMk cId="3706068493" sldId="701"/>
            <ac:grpSpMk id="8" creationId="{F2944AA7-E86B-417D-89B2-02B11854CF26}"/>
          </ac:grpSpMkLst>
        </pc:grpChg>
        <pc:picChg chg="add mod">
          <ac:chgData name="Tim Michels" userId="d3b02439-47e4-4259-8eb5-3c77ec0d55d7" providerId="ADAL" clId="{EDECD582-8FBD-416D-954C-5C92A282368D}" dt="2022-02-10T15:08:11.588" v="954" actId="14100"/>
          <ac:picMkLst>
            <pc:docMk/>
            <pc:sldMk cId="3706068493" sldId="701"/>
            <ac:picMk id="3" creationId="{C60CC979-F536-4CC0-B99A-B489C710B33E}"/>
          </ac:picMkLst>
        </pc:picChg>
        <pc:picChg chg="add del mod">
          <ac:chgData name="Tim Michels" userId="d3b02439-47e4-4259-8eb5-3c77ec0d55d7" providerId="ADAL" clId="{EDECD582-8FBD-416D-954C-5C92A282368D}" dt="2022-02-10T15:07:58.548" v="951" actId="478"/>
          <ac:picMkLst>
            <pc:docMk/>
            <pc:sldMk cId="3706068493" sldId="701"/>
            <ac:picMk id="4" creationId="{A07EB0A8-657D-4DB2-A0BA-09F07B12A0FE}"/>
          </ac:picMkLst>
        </pc:picChg>
        <pc:cxnChg chg="add mod">
          <ac:chgData name="Tim Michels" userId="d3b02439-47e4-4259-8eb5-3c77ec0d55d7" providerId="ADAL" clId="{EDECD582-8FBD-416D-954C-5C92A282368D}" dt="2022-02-10T15:46:46.782" v="994" actId="403"/>
          <ac:cxnSpMkLst>
            <pc:docMk/>
            <pc:sldMk cId="3706068493" sldId="701"/>
            <ac:cxnSpMk id="5" creationId="{49E338D0-C9AE-443D-A5E8-39D446E2B4A1}"/>
          </ac:cxnSpMkLst>
        </pc:cxnChg>
      </pc:sldChg>
      <pc:sldChg chg="add modNotesTx">
        <pc:chgData name="Tim Michels" userId="d3b02439-47e4-4259-8eb5-3c77ec0d55d7" providerId="ADAL" clId="{EDECD582-8FBD-416D-954C-5C92A282368D}" dt="2022-02-10T15:52:44.924" v="1039" actId="20577"/>
        <pc:sldMkLst>
          <pc:docMk/>
          <pc:sldMk cId="478995750" sldId="714"/>
        </pc:sldMkLst>
      </pc:sldChg>
      <pc:sldChg chg="modSp add mod">
        <pc:chgData name="Tim Michels" userId="d3b02439-47e4-4259-8eb5-3c77ec0d55d7" providerId="ADAL" clId="{EDECD582-8FBD-416D-954C-5C92A282368D}" dt="2022-02-11T14:13:51.752" v="3306" actId="20577"/>
        <pc:sldMkLst>
          <pc:docMk/>
          <pc:sldMk cId="1486510248" sldId="715"/>
        </pc:sldMkLst>
        <pc:spChg chg="mod">
          <ac:chgData name="Tim Michels" userId="d3b02439-47e4-4259-8eb5-3c77ec0d55d7" providerId="ADAL" clId="{EDECD582-8FBD-416D-954C-5C92A282368D}" dt="2022-02-11T14:13:51.752" v="3306" actId="20577"/>
          <ac:spMkLst>
            <pc:docMk/>
            <pc:sldMk cId="1486510248" sldId="715"/>
            <ac:spMk id="9" creationId="{8C2762CD-00D1-4841-ADF9-E28ED161C842}"/>
          </ac:spMkLst>
        </pc:spChg>
      </pc:sldChg>
      <pc:sldChg chg="delSp add mod">
        <pc:chgData name="Tim Michels" userId="d3b02439-47e4-4259-8eb5-3c77ec0d55d7" providerId="ADAL" clId="{EDECD582-8FBD-416D-954C-5C92A282368D}" dt="2022-02-11T14:12:00.008" v="3272" actId="478"/>
        <pc:sldMkLst>
          <pc:docMk/>
          <pc:sldMk cId="3878569295" sldId="720"/>
        </pc:sldMkLst>
        <pc:spChg chg="del">
          <ac:chgData name="Tim Michels" userId="d3b02439-47e4-4259-8eb5-3c77ec0d55d7" providerId="ADAL" clId="{EDECD582-8FBD-416D-954C-5C92A282368D}" dt="2022-02-11T14:12:00.008" v="3272" actId="478"/>
          <ac:spMkLst>
            <pc:docMk/>
            <pc:sldMk cId="3878569295" sldId="720"/>
            <ac:spMk id="7" creationId="{CABAAD82-72D3-49CD-88C1-B583FE9A3168}"/>
          </ac:spMkLst>
        </pc:spChg>
      </pc:sldChg>
      <pc:sldChg chg="delSp modSp add mod">
        <pc:chgData name="Tim Michels" userId="d3b02439-47e4-4259-8eb5-3c77ec0d55d7" providerId="ADAL" clId="{EDECD582-8FBD-416D-954C-5C92A282368D}" dt="2022-02-11T14:23:29.330" v="3403" actId="113"/>
        <pc:sldMkLst>
          <pc:docMk/>
          <pc:sldMk cId="3544121056" sldId="721"/>
        </pc:sldMkLst>
        <pc:spChg chg="del mod">
          <ac:chgData name="Tim Michels" userId="d3b02439-47e4-4259-8eb5-3c77ec0d55d7" providerId="ADAL" clId="{EDECD582-8FBD-416D-954C-5C92A282368D}" dt="2022-02-11T14:12:12.936" v="3275" actId="478"/>
          <ac:spMkLst>
            <pc:docMk/>
            <pc:sldMk cId="3544121056" sldId="721"/>
            <ac:spMk id="4" creationId="{99DAC970-DD1E-49DF-B594-B35A69F562F2}"/>
          </ac:spMkLst>
        </pc:spChg>
        <pc:spChg chg="mod">
          <ac:chgData name="Tim Michels" userId="d3b02439-47e4-4259-8eb5-3c77ec0d55d7" providerId="ADAL" clId="{EDECD582-8FBD-416D-954C-5C92A282368D}" dt="2022-02-11T14:23:29.330" v="3403" actId="113"/>
          <ac:spMkLst>
            <pc:docMk/>
            <pc:sldMk cId="3544121056" sldId="721"/>
            <ac:spMk id="8" creationId="{E597DB61-291D-43C8-B216-727E9AE4DE92}"/>
          </ac:spMkLst>
        </pc:spChg>
        <pc:picChg chg="mod">
          <ac:chgData name="Tim Michels" userId="d3b02439-47e4-4259-8eb5-3c77ec0d55d7" providerId="ADAL" clId="{EDECD582-8FBD-416D-954C-5C92A282368D}" dt="2022-02-11T14:22:49.048" v="3368" actId="1076"/>
          <ac:picMkLst>
            <pc:docMk/>
            <pc:sldMk cId="3544121056" sldId="721"/>
            <ac:picMk id="5" creationId="{7080F803-343F-4CEC-AA98-D997AF857589}"/>
          </ac:picMkLst>
        </pc:picChg>
      </pc:sldChg>
      <pc:sldChg chg="addSp delSp modSp add mod delAnim modAnim">
        <pc:chgData name="Tim Michels" userId="d3b02439-47e4-4259-8eb5-3c77ec0d55d7" providerId="ADAL" clId="{EDECD582-8FBD-416D-954C-5C92A282368D}" dt="2022-02-11T14:19:38.384" v="3367" actId="1076"/>
        <pc:sldMkLst>
          <pc:docMk/>
          <pc:sldMk cId="2919440020" sldId="725"/>
        </pc:sldMkLst>
        <pc:spChg chg="add mod">
          <ac:chgData name="Tim Michels" userId="d3b02439-47e4-4259-8eb5-3c77ec0d55d7" providerId="ADAL" clId="{EDECD582-8FBD-416D-954C-5C92A282368D}" dt="2022-02-11T14:17:57.226" v="3357" actId="113"/>
          <ac:spMkLst>
            <pc:docMk/>
            <pc:sldMk cId="2919440020" sldId="725"/>
            <ac:spMk id="2" creationId="{3253652D-577D-441E-8D70-9E122703A7AC}"/>
          </ac:spMkLst>
        </pc:spChg>
        <pc:spChg chg="mod">
          <ac:chgData name="Tim Michels" userId="d3b02439-47e4-4259-8eb5-3c77ec0d55d7" providerId="ADAL" clId="{EDECD582-8FBD-416D-954C-5C92A282368D}" dt="2022-02-11T14:19:38.384" v="3367" actId="1076"/>
          <ac:spMkLst>
            <pc:docMk/>
            <pc:sldMk cId="2919440020" sldId="725"/>
            <ac:spMk id="4" creationId="{434F6AE3-BB6D-4A6F-9620-2A90C51F5196}"/>
          </ac:spMkLst>
        </pc:spChg>
        <pc:spChg chg="del">
          <ac:chgData name="Tim Michels" userId="d3b02439-47e4-4259-8eb5-3c77ec0d55d7" providerId="ADAL" clId="{EDECD582-8FBD-416D-954C-5C92A282368D}" dt="2022-02-11T14:11:57.104" v="3271" actId="478"/>
          <ac:spMkLst>
            <pc:docMk/>
            <pc:sldMk cId="2919440020" sldId="725"/>
            <ac:spMk id="5" creationId="{EF40A4C9-D411-49B0-9D5A-5A05BBE564BE}"/>
          </ac:spMkLst>
        </pc:spChg>
        <pc:spChg chg="add mod">
          <ac:chgData name="Tim Michels" userId="d3b02439-47e4-4259-8eb5-3c77ec0d55d7" providerId="ADAL" clId="{EDECD582-8FBD-416D-954C-5C92A282368D}" dt="2022-02-11T14:18:34.561" v="3365" actId="20577"/>
          <ac:spMkLst>
            <pc:docMk/>
            <pc:sldMk cId="2919440020" sldId="725"/>
            <ac:spMk id="7" creationId="{6C6E0C2D-F172-475B-B09E-E5D0390806CD}"/>
          </ac:spMkLst>
        </pc:spChg>
        <pc:picChg chg="del">
          <ac:chgData name="Tim Michels" userId="d3b02439-47e4-4259-8eb5-3c77ec0d55d7" providerId="ADAL" clId="{EDECD582-8FBD-416D-954C-5C92A282368D}" dt="2022-02-11T14:15:28.785" v="3307" actId="478"/>
          <ac:picMkLst>
            <pc:docMk/>
            <pc:sldMk cId="2919440020" sldId="725"/>
            <ac:picMk id="6" creationId="{56A187FD-E13C-444D-87EC-E2EC793C7B1D}"/>
          </ac:picMkLst>
        </pc:picChg>
      </pc:sldChg>
      <pc:sldChg chg="delSp add mod">
        <pc:chgData name="Tim Michels" userId="d3b02439-47e4-4259-8eb5-3c77ec0d55d7" providerId="ADAL" clId="{EDECD582-8FBD-416D-954C-5C92A282368D}" dt="2022-02-11T14:12:04.256" v="3273" actId="478"/>
        <pc:sldMkLst>
          <pc:docMk/>
          <pc:sldMk cId="2127914473" sldId="726"/>
        </pc:sldMkLst>
        <pc:spChg chg="del">
          <ac:chgData name="Tim Michels" userId="d3b02439-47e4-4259-8eb5-3c77ec0d55d7" providerId="ADAL" clId="{EDECD582-8FBD-416D-954C-5C92A282368D}" dt="2022-02-11T14:12:04.256" v="3273" actId="478"/>
          <ac:spMkLst>
            <pc:docMk/>
            <pc:sldMk cId="2127914473" sldId="726"/>
            <ac:spMk id="28" creationId="{2D7ABFF3-A8CA-47CF-8AEF-9185444DD847}"/>
          </ac:spMkLst>
        </pc:spChg>
      </pc:sldChg>
      <pc:sldChg chg="add">
        <pc:chgData name="Tim Michels" userId="d3b02439-47e4-4259-8eb5-3c77ec0d55d7" providerId="ADAL" clId="{EDECD582-8FBD-416D-954C-5C92A282368D}" dt="2022-02-08T15:11:05.993" v="56"/>
        <pc:sldMkLst>
          <pc:docMk/>
          <pc:sldMk cId="506380609" sldId="729"/>
        </pc:sldMkLst>
      </pc:sldChg>
      <pc:sldChg chg="add">
        <pc:chgData name="Tim Michels" userId="d3b02439-47e4-4259-8eb5-3c77ec0d55d7" providerId="ADAL" clId="{EDECD582-8FBD-416D-954C-5C92A282368D}" dt="2022-02-08T15:11:05.993" v="56"/>
        <pc:sldMkLst>
          <pc:docMk/>
          <pc:sldMk cId="3989844461" sldId="730"/>
        </pc:sldMkLst>
      </pc:sldChg>
      <pc:sldChg chg="modSp add mod ord modAnim">
        <pc:chgData name="Tim Michels" userId="d3b02439-47e4-4259-8eb5-3c77ec0d55d7" providerId="ADAL" clId="{EDECD582-8FBD-416D-954C-5C92A282368D}" dt="2022-02-11T14:48:27.446" v="3435"/>
        <pc:sldMkLst>
          <pc:docMk/>
          <pc:sldMk cId="3234022689" sldId="731"/>
        </pc:sldMkLst>
        <pc:spChg chg="mod">
          <ac:chgData name="Tim Michels" userId="d3b02439-47e4-4259-8eb5-3c77ec0d55d7" providerId="ADAL" clId="{EDECD582-8FBD-416D-954C-5C92A282368D}" dt="2022-02-10T15:56:52.292" v="1061" actId="1036"/>
          <ac:spMkLst>
            <pc:docMk/>
            <pc:sldMk cId="3234022689" sldId="731"/>
            <ac:spMk id="9" creationId="{9A8645D6-B31A-4DA8-A48B-64FE3977BD67}"/>
          </ac:spMkLst>
        </pc:spChg>
        <pc:spChg chg="mod">
          <ac:chgData name="Tim Michels" userId="d3b02439-47e4-4259-8eb5-3c77ec0d55d7" providerId="ADAL" clId="{EDECD582-8FBD-416D-954C-5C92A282368D}" dt="2022-02-10T15:56:52.292" v="1061" actId="1036"/>
          <ac:spMkLst>
            <pc:docMk/>
            <pc:sldMk cId="3234022689" sldId="731"/>
            <ac:spMk id="11" creationId="{F937ED38-FCC2-4B3E-AC6D-8801B522C881}"/>
          </ac:spMkLst>
        </pc:spChg>
        <pc:spChg chg="mod">
          <ac:chgData name="Tim Michels" userId="d3b02439-47e4-4259-8eb5-3c77ec0d55d7" providerId="ADAL" clId="{EDECD582-8FBD-416D-954C-5C92A282368D}" dt="2022-02-10T15:56:52.292" v="1061" actId="1036"/>
          <ac:spMkLst>
            <pc:docMk/>
            <pc:sldMk cId="3234022689" sldId="731"/>
            <ac:spMk id="13" creationId="{DBB81D81-86B9-477B-A2A5-6015CB226B08}"/>
          </ac:spMkLst>
        </pc:spChg>
        <pc:spChg chg="mod">
          <ac:chgData name="Tim Michels" userId="d3b02439-47e4-4259-8eb5-3c77ec0d55d7" providerId="ADAL" clId="{EDECD582-8FBD-416D-954C-5C92A282368D}" dt="2022-02-09T12:40:37.567" v="667" actId="1076"/>
          <ac:spMkLst>
            <pc:docMk/>
            <pc:sldMk cId="3234022689" sldId="731"/>
            <ac:spMk id="14" creationId="{A3E0B6C0-DE1C-471C-BD9C-333609051C58}"/>
          </ac:spMkLst>
        </pc:spChg>
        <pc:spChg chg="mod">
          <ac:chgData name="Tim Michels" userId="d3b02439-47e4-4259-8eb5-3c77ec0d55d7" providerId="ADAL" clId="{EDECD582-8FBD-416D-954C-5C92A282368D}" dt="2022-02-10T15:55:16.756" v="1043" actId="1076"/>
          <ac:spMkLst>
            <pc:docMk/>
            <pc:sldMk cId="3234022689" sldId="731"/>
            <ac:spMk id="15" creationId="{CEEE6DE9-97E6-4072-88FD-31274E9972AD}"/>
          </ac:spMkLst>
        </pc:spChg>
        <pc:spChg chg="mod">
          <ac:chgData name="Tim Michels" userId="d3b02439-47e4-4259-8eb5-3c77ec0d55d7" providerId="ADAL" clId="{EDECD582-8FBD-416D-954C-5C92A282368D}" dt="2022-02-10T15:16:44.188" v="993" actId="1076"/>
          <ac:spMkLst>
            <pc:docMk/>
            <pc:sldMk cId="3234022689" sldId="731"/>
            <ac:spMk id="22" creationId="{7730C26B-C789-496D-A85A-8310256668F2}"/>
          </ac:spMkLst>
        </pc:spChg>
        <pc:grpChg chg="mod">
          <ac:chgData name="Tim Michels" userId="d3b02439-47e4-4259-8eb5-3c77ec0d55d7" providerId="ADAL" clId="{EDECD582-8FBD-416D-954C-5C92A282368D}" dt="2022-02-10T15:55:16.756" v="1043" actId="1076"/>
          <ac:grpSpMkLst>
            <pc:docMk/>
            <pc:sldMk cId="3234022689" sldId="731"/>
            <ac:grpSpMk id="16" creationId="{C7E4D43F-8AAC-4253-AB99-B1C77D8CB6D6}"/>
          </ac:grpSpMkLst>
        </pc:grpChg>
        <pc:grpChg chg="mod">
          <ac:chgData name="Tim Michels" userId="d3b02439-47e4-4259-8eb5-3c77ec0d55d7" providerId="ADAL" clId="{EDECD582-8FBD-416D-954C-5C92A282368D}" dt="2022-02-10T15:55:22.324" v="1044" actId="1076"/>
          <ac:grpSpMkLst>
            <pc:docMk/>
            <pc:sldMk cId="3234022689" sldId="731"/>
            <ac:grpSpMk id="17" creationId="{42F54DCE-A8EC-4191-994A-49A17DA9597B}"/>
          </ac:grpSpMkLst>
        </pc:grpChg>
        <pc:grpChg chg="mod">
          <ac:chgData name="Tim Michels" userId="d3b02439-47e4-4259-8eb5-3c77ec0d55d7" providerId="ADAL" clId="{EDECD582-8FBD-416D-954C-5C92A282368D}" dt="2022-02-10T15:56:52.292" v="1061" actId="1036"/>
          <ac:grpSpMkLst>
            <pc:docMk/>
            <pc:sldMk cId="3234022689" sldId="731"/>
            <ac:grpSpMk id="18" creationId="{DCF895FC-6D96-4A56-9AE5-8CCA6357DFE1}"/>
          </ac:grpSpMkLst>
        </pc:grpChg>
        <pc:grpChg chg="mod">
          <ac:chgData name="Tim Michels" userId="d3b02439-47e4-4259-8eb5-3c77ec0d55d7" providerId="ADAL" clId="{EDECD582-8FBD-416D-954C-5C92A282368D}" dt="2022-02-10T15:56:52.292" v="1061" actId="1036"/>
          <ac:grpSpMkLst>
            <pc:docMk/>
            <pc:sldMk cId="3234022689" sldId="731"/>
            <ac:grpSpMk id="19" creationId="{31B7598D-A911-4095-B085-B18A49434E7E}"/>
          </ac:grpSpMkLst>
        </pc:grpChg>
        <pc:grpChg chg="mod">
          <ac:chgData name="Tim Michels" userId="d3b02439-47e4-4259-8eb5-3c77ec0d55d7" providerId="ADAL" clId="{EDECD582-8FBD-416D-954C-5C92A282368D}" dt="2022-02-10T15:56:52.292" v="1061" actId="1036"/>
          <ac:grpSpMkLst>
            <pc:docMk/>
            <pc:sldMk cId="3234022689" sldId="731"/>
            <ac:grpSpMk id="20" creationId="{A1BCD8EB-D5D5-48C1-9AC0-DA5887F32F61}"/>
          </ac:grpSpMkLst>
        </pc:grpChg>
        <pc:grpChg chg="mod">
          <ac:chgData name="Tim Michels" userId="d3b02439-47e4-4259-8eb5-3c77ec0d55d7" providerId="ADAL" clId="{EDECD582-8FBD-416D-954C-5C92A282368D}" dt="2022-02-09T12:40:37.567" v="667" actId="1076"/>
          <ac:grpSpMkLst>
            <pc:docMk/>
            <pc:sldMk cId="3234022689" sldId="731"/>
            <ac:grpSpMk id="21" creationId="{00384A37-B599-4BA2-911B-FF217F678403}"/>
          </ac:grpSpMkLst>
        </pc:grpChg>
        <pc:picChg chg="mod">
          <ac:chgData name="Tim Michels" userId="d3b02439-47e4-4259-8eb5-3c77ec0d55d7" providerId="ADAL" clId="{EDECD582-8FBD-416D-954C-5C92A282368D}" dt="2022-02-10T15:56:52.292" v="1061" actId="1036"/>
          <ac:picMkLst>
            <pc:docMk/>
            <pc:sldMk cId="3234022689" sldId="731"/>
            <ac:picMk id="2" creationId="{7F6308CD-0006-4137-87B3-EECE2C1ECEF3}"/>
          </ac:picMkLst>
        </pc:picChg>
        <pc:picChg chg="mod">
          <ac:chgData name="Tim Michels" userId="d3b02439-47e4-4259-8eb5-3c77ec0d55d7" providerId="ADAL" clId="{EDECD582-8FBD-416D-954C-5C92A282368D}" dt="2022-02-10T15:56:52.292" v="1061" actId="1036"/>
          <ac:picMkLst>
            <pc:docMk/>
            <pc:sldMk cId="3234022689" sldId="731"/>
            <ac:picMk id="3" creationId="{6BA02922-5C55-41A1-ABF8-8F78F70AA8E1}"/>
          </ac:picMkLst>
        </pc:picChg>
        <pc:picChg chg="mod">
          <ac:chgData name="Tim Michels" userId="d3b02439-47e4-4259-8eb5-3c77ec0d55d7" providerId="ADAL" clId="{EDECD582-8FBD-416D-954C-5C92A282368D}" dt="2022-02-10T15:56:52.292" v="1061" actId="1036"/>
          <ac:picMkLst>
            <pc:docMk/>
            <pc:sldMk cId="3234022689" sldId="731"/>
            <ac:picMk id="4" creationId="{A4E54B44-C160-4216-93BC-567838C358CC}"/>
          </ac:picMkLst>
        </pc:picChg>
        <pc:picChg chg="mod">
          <ac:chgData name="Tim Michels" userId="d3b02439-47e4-4259-8eb5-3c77ec0d55d7" providerId="ADAL" clId="{EDECD582-8FBD-416D-954C-5C92A282368D}" dt="2022-02-10T15:55:16.756" v="1043" actId="1076"/>
          <ac:picMkLst>
            <pc:docMk/>
            <pc:sldMk cId="3234022689" sldId="731"/>
            <ac:picMk id="5" creationId="{DBCC6AEA-E72C-4C11-BDF3-13006400900D}"/>
          </ac:picMkLst>
        </pc:picChg>
        <pc:picChg chg="mod">
          <ac:chgData name="Tim Michels" userId="d3b02439-47e4-4259-8eb5-3c77ec0d55d7" providerId="ADAL" clId="{EDECD582-8FBD-416D-954C-5C92A282368D}" dt="2022-02-09T12:40:37.567" v="667" actId="1076"/>
          <ac:picMkLst>
            <pc:docMk/>
            <pc:sldMk cId="3234022689" sldId="731"/>
            <ac:picMk id="6" creationId="{5C0FFA9E-2A6D-40FA-B730-795F61181F4F}"/>
          </ac:picMkLst>
        </pc:picChg>
      </pc:sldChg>
      <pc:sldChg chg="modSp add mod">
        <pc:chgData name="Tim Michels" userId="d3b02439-47e4-4259-8eb5-3c77ec0d55d7" providerId="ADAL" clId="{EDECD582-8FBD-416D-954C-5C92A282368D}" dt="2022-02-10T15:13:19.221" v="988" actId="1076"/>
        <pc:sldMkLst>
          <pc:docMk/>
          <pc:sldMk cId="1725755112" sldId="732"/>
        </pc:sldMkLst>
        <pc:spChg chg="mod">
          <ac:chgData name="Tim Michels" userId="d3b02439-47e4-4259-8eb5-3c77ec0d55d7" providerId="ADAL" clId="{EDECD582-8FBD-416D-954C-5C92A282368D}" dt="2022-02-10T15:13:19.221" v="988" actId="1076"/>
          <ac:spMkLst>
            <pc:docMk/>
            <pc:sldMk cId="1725755112" sldId="732"/>
            <ac:spMk id="2" creationId="{00000000-0000-0000-0000-000000000000}"/>
          </ac:spMkLst>
        </pc:spChg>
      </pc:sldChg>
      <pc:sldChg chg="addSp delSp modSp add mod delAnim modAnim">
        <pc:chgData name="Tim Michels" userId="d3b02439-47e4-4259-8eb5-3c77ec0d55d7" providerId="ADAL" clId="{EDECD582-8FBD-416D-954C-5C92A282368D}" dt="2022-02-11T17:56:56.985" v="4267" actId="1076"/>
        <pc:sldMkLst>
          <pc:docMk/>
          <pc:sldMk cId="1532572501" sldId="751"/>
        </pc:sldMkLst>
        <pc:spChg chg="del">
          <ac:chgData name="Tim Michels" userId="d3b02439-47e4-4259-8eb5-3c77ec0d55d7" providerId="ADAL" clId="{EDECD582-8FBD-416D-954C-5C92A282368D}" dt="2022-02-11T14:11:53.248" v="3270" actId="478"/>
          <ac:spMkLst>
            <pc:docMk/>
            <pc:sldMk cId="1532572501" sldId="751"/>
            <ac:spMk id="7" creationId="{1BD26ED1-B78E-46F2-80AE-DEF59B264150}"/>
          </ac:spMkLst>
        </pc:spChg>
        <pc:spChg chg="add mod">
          <ac:chgData name="Tim Michels" userId="d3b02439-47e4-4259-8eb5-3c77ec0d55d7" providerId="ADAL" clId="{EDECD582-8FBD-416D-954C-5C92A282368D}" dt="2022-02-11T17:56:56.985" v="4267" actId="1076"/>
          <ac:spMkLst>
            <pc:docMk/>
            <pc:sldMk cId="1532572501" sldId="751"/>
            <ac:spMk id="7" creationId="{D38E4BD2-D83A-4225-B447-AF493823B0E6}"/>
          </ac:spMkLst>
        </pc:spChg>
        <pc:picChg chg="add del mod">
          <ac:chgData name="Tim Michels" userId="d3b02439-47e4-4259-8eb5-3c77ec0d55d7" providerId="ADAL" clId="{EDECD582-8FBD-416D-954C-5C92A282368D}" dt="2022-02-11T14:35:08.768" v="3408" actId="478"/>
          <ac:picMkLst>
            <pc:docMk/>
            <pc:sldMk cId="1532572501" sldId="751"/>
            <ac:picMk id="4" creationId="{2439C8E7-F88E-4DE2-8A44-1A00295CD5D9}"/>
          </ac:picMkLst>
        </pc:picChg>
        <pc:picChg chg="add mod">
          <ac:chgData name="Tim Michels" userId="d3b02439-47e4-4259-8eb5-3c77ec0d55d7" providerId="ADAL" clId="{EDECD582-8FBD-416D-954C-5C92A282368D}" dt="2022-02-11T14:35:24.552" v="3411" actId="14100"/>
          <ac:picMkLst>
            <pc:docMk/>
            <pc:sldMk cId="1532572501" sldId="751"/>
            <ac:picMk id="6" creationId="{8FF65859-16A7-4DA2-B928-767C82AFDB27}"/>
          </ac:picMkLst>
        </pc:picChg>
        <pc:picChg chg="del">
          <ac:chgData name="Tim Michels" userId="d3b02439-47e4-4259-8eb5-3c77ec0d55d7" providerId="ADAL" clId="{EDECD582-8FBD-416D-954C-5C92A282368D}" dt="2022-02-11T14:33:50.427" v="3404" actId="478"/>
          <ac:picMkLst>
            <pc:docMk/>
            <pc:sldMk cId="1532572501" sldId="751"/>
            <ac:picMk id="24" creationId="{7658E92A-4686-466C-A6C6-EF6156B5FCF7}"/>
          </ac:picMkLst>
        </pc:picChg>
      </pc:sldChg>
      <pc:sldChg chg="addSp delSp modSp add mod ord delAnim modAnim">
        <pc:chgData name="Tim Michels" userId="d3b02439-47e4-4259-8eb5-3c77ec0d55d7" providerId="ADAL" clId="{EDECD582-8FBD-416D-954C-5C92A282368D}" dt="2022-02-11T17:09:37.993" v="4174"/>
        <pc:sldMkLst>
          <pc:docMk/>
          <pc:sldMk cId="727669721" sldId="774"/>
        </pc:sldMkLst>
        <pc:spChg chg="add mod">
          <ac:chgData name="Tim Michels" userId="d3b02439-47e4-4259-8eb5-3c77ec0d55d7" providerId="ADAL" clId="{EDECD582-8FBD-416D-954C-5C92A282368D}" dt="2022-02-11T17:08:51.200" v="4172" actId="164"/>
          <ac:spMkLst>
            <pc:docMk/>
            <pc:sldMk cId="727669721" sldId="774"/>
            <ac:spMk id="8" creationId="{3271A48B-73E0-4252-9301-24C2BAAACBB5}"/>
          </ac:spMkLst>
        </pc:spChg>
        <pc:spChg chg="del">
          <ac:chgData name="Tim Michels" userId="d3b02439-47e4-4259-8eb5-3c77ec0d55d7" providerId="ADAL" clId="{EDECD582-8FBD-416D-954C-5C92A282368D}" dt="2022-02-11T13:17:47.304" v="3243" actId="478"/>
          <ac:spMkLst>
            <pc:docMk/>
            <pc:sldMk cId="727669721" sldId="774"/>
            <ac:spMk id="25" creationId="{6C4BCD32-95B3-410A-8276-3C42D85C5350}"/>
          </ac:spMkLst>
        </pc:spChg>
        <pc:spChg chg="add mod">
          <ac:chgData name="Tim Michels" userId="d3b02439-47e4-4259-8eb5-3c77ec0d55d7" providerId="ADAL" clId="{EDECD582-8FBD-416D-954C-5C92A282368D}" dt="2022-02-11T13:59:37.324" v="3265" actId="164"/>
          <ac:spMkLst>
            <pc:docMk/>
            <pc:sldMk cId="727669721" sldId="774"/>
            <ac:spMk id="26" creationId="{7220D76F-4F68-4570-B112-8D67AE78CAB9}"/>
          </ac:spMkLst>
        </pc:spChg>
        <pc:spChg chg="del mod">
          <ac:chgData name="Tim Michels" userId="d3b02439-47e4-4259-8eb5-3c77ec0d55d7" providerId="ADAL" clId="{EDECD582-8FBD-416D-954C-5C92A282368D}" dt="2022-02-11T13:58:02.321" v="3246" actId="478"/>
          <ac:spMkLst>
            <pc:docMk/>
            <pc:sldMk cId="727669721" sldId="774"/>
            <ac:spMk id="61" creationId="{194F8542-B510-48E9-8ED8-B121635A24F5}"/>
          </ac:spMkLst>
        </pc:spChg>
        <pc:grpChg chg="add mod">
          <ac:chgData name="Tim Michels" userId="d3b02439-47e4-4259-8eb5-3c77ec0d55d7" providerId="ADAL" clId="{EDECD582-8FBD-416D-954C-5C92A282368D}" dt="2022-02-11T17:08:51.200" v="4172" actId="164"/>
          <ac:grpSpMkLst>
            <pc:docMk/>
            <pc:sldMk cId="727669721" sldId="774"/>
            <ac:grpSpMk id="2" creationId="{06B5BFF0-F872-4BFE-9449-C3779DD5CE47}"/>
          </ac:grpSpMkLst>
        </pc:grpChg>
        <pc:grpChg chg="add mod">
          <ac:chgData name="Tim Michels" userId="d3b02439-47e4-4259-8eb5-3c77ec0d55d7" providerId="ADAL" clId="{EDECD582-8FBD-416D-954C-5C92A282368D}" dt="2022-02-11T13:59:37.324" v="3265" actId="164"/>
          <ac:grpSpMkLst>
            <pc:docMk/>
            <pc:sldMk cId="727669721" sldId="774"/>
            <ac:grpSpMk id="9" creationId="{7EC93F40-411F-49F6-9825-3D70212825EC}"/>
          </ac:grpSpMkLst>
        </pc:grpChg>
        <pc:grpChg chg="del">
          <ac:chgData name="Tim Michels" userId="d3b02439-47e4-4259-8eb5-3c77ec0d55d7" providerId="ADAL" clId="{EDECD582-8FBD-416D-954C-5C92A282368D}" dt="2022-02-11T13:57:59.091" v="3244" actId="478"/>
          <ac:grpSpMkLst>
            <pc:docMk/>
            <pc:sldMk cId="727669721" sldId="774"/>
            <ac:grpSpMk id="58" creationId="{8E3958EB-8C93-4114-9303-BFFAFB50CFA1}"/>
          </ac:grpSpMkLst>
        </pc:grpChg>
        <pc:picChg chg="add mod">
          <ac:chgData name="Tim Michels" userId="d3b02439-47e4-4259-8eb5-3c77ec0d55d7" providerId="ADAL" clId="{EDECD582-8FBD-416D-954C-5C92A282368D}" dt="2022-02-11T13:59:37.324" v="3265" actId="164"/>
          <ac:picMkLst>
            <pc:docMk/>
            <pc:sldMk cId="727669721" sldId="774"/>
            <ac:picMk id="7" creationId="{96261D2C-3D03-486F-A2E9-974A2A15472F}"/>
          </ac:picMkLst>
        </pc:picChg>
        <pc:picChg chg="mod">
          <ac:chgData name="Tim Michels" userId="d3b02439-47e4-4259-8eb5-3c77ec0d55d7" providerId="ADAL" clId="{EDECD582-8FBD-416D-954C-5C92A282368D}" dt="2022-02-11T17:08:51.200" v="4172" actId="164"/>
          <ac:picMkLst>
            <pc:docMk/>
            <pc:sldMk cId="727669721" sldId="774"/>
            <ac:picMk id="55" creationId="{430C24F9-2C7A-4959-B95D-4448AEE1001A}"/>
          </ac:picMkLst>
        </pc:picChg>
      </pc:sldChg>
      <pc:sldChg chg="addSp delSp modSp add del mod ord">
        <pc:chgData name="Tim Michels" userId="d3b02439-47e4-4259-8eb5-3c77ec0d55d7" providerId="ADAL" clId="{EDECD582-8FBD-416D-954C-5C92A282368D}" dt="2022-02-11T19:00:11.057" v="4268" actId="47"/>
        <pc:sldMkLst>
          <pc:docMk/>
          <pc:sldMk cId="278032612" sldId="786"/>
        </pc:sldMkLst>
        <pc:spChg chg="del">
          <ac:chgData name="Tim Michels" userId="d3b02439-47e4-4259-8eb5-3c77ec0d55d7" providerId="ADAL" clId="{EDECD582-8FBD-416D-954C-5C92A282368D}" dt="2022-02-11T15:14:06.499" v="3768" actId="478"/>
          <ac:spMkLst>
            <pc:docMk/>
            <pc:sldMk cId="278032612" sldId="786"/>
            <ac:spMk id="2" creationId="{6AC054DE-EA83-4C66-B6B1-999EF99A3B66}"/>
          </ac:spMkLst>
        </pc:spChg>
        <pc:spChg chg="add mod">
          <ac:chgData name="Tim Michels" userId="d3b02439-47e4-4259-8eb5-3c77ec0d55d7" providerId="ADAL" clId="{EDECD582-8FBD-416D-954C-5C92A282368D}" dt="2022-02-11T15:14:06.499" v="3768" actId="478"/>
          <ac:spMkLst>
            <pc:docMk/>
            <pc:sldMk cId="278032612" sldId="786"/>
            <ac:spMk id="4" creationId="{43F1F54D-A0A1-4ED5-990A-9087807A4A8A}"/>
          </ac:spMkLst>
        </pc:spChg>
      </pc:sldChg>
      <pc:sldChg chg="add ord">
        <pc:chgData name="Tim Michels" userId="d3b02439-47e4-4259-8eb5-3c77ec0d55d7" providerId="ADAL" clId="{EDECD582-8FBD-416D-954C-5C92A282368D}" dt="2022-02-10T23:23:51.752" v="2499"/>
        <pc:sldMkLst>
          <pc:docMk/>
          <pc:sldMk cId="1607024186" sldId="787"/>
        </pc:sldMkLst>
      </pc:sldChg>
      <pc:sldChg chg="addSp new del mod">
        <pc:chgData name="Tim Michels" userId="d3b02439-47e4-4259-8eb5-3c77ec0d55d7" providerId="ADAL" clId="{EDECD582-8FBD-416D-954C-5C92A282368D}" dt="2022-02-08T16:10:42.418" v="59" actId="2696"/>
        <pc:sldMkLst>
          <pc:docMk/>
          <pc:sldMk cId="2514216516" sldId="788"/>
        </pc:sldMkLst>
        <pc:spChg chg="add">
          <ac:chgData name="Tim Michels" userId="d3b02439-47e4-4259-8eb5-3c77ec0d55d7" providerId="ADAL" clId="{EDECD582-8FBD-416D-954C-5C92A282368D}" dt="2022-02-08T16:10:28.684" v="58" actId="22"/>
          <ac:spMkLst>
            <pc:docMk/>
            <pc:sldMk cId="2514216516" sldId="788"/>
            <ac:spMk id="3" creationId="{29524DE0-3F63-404E-B878-C5258C89CC0D}"/>
          </ac:spMkLst>
        </pc:spChg>
      </pc:sldChg>
      <pc:sldChg chg="new del">
        <pc:chgData name="Tim Michels" userId="d3b02439-47e4-4259-8eb5-3c77ec0d55d7" providerId="ADAL" clId="{EDECD582-8FBD-416D-954C-5C92A282368D}" dt="2022-02-08T16:11:07.990" v="62" actId="47"/>
        <pc:sldMkLst>
          <pc:docMk/>
          <pc:sldMk cId="2655293534" sldId="788"/>
        </pc:sldMkLst>
      </pc:sldChg>
      <pc:sldChg chg="addSp delSp modSp add mod ord">
        <pc:chgData name="Tim Michels" userId="d3b02439-47e4-4259-8eb5-3c77ec0d55d7" providerId="ADAL" clId="{EDECD582-8FBD-416D-954C-5C92A282368D}" dt="2022-02-11T14:41:08.336" v="3419" actId="1076"/>
        <pc:sldMkLst>
          <pc:docMk/>
          <pc:sldMk cId="108807785" sldId="789"/>
        </pc:sldMkLst>
        <pc:spChg chg="del mod">
          <ac:chgData name="Tim Michels" userId="d3b02439-47e4-4259-8eb5-3c77ec0d55d7" providerId="ADAL" clId="{EDECD582-8FBD-416D-954C-5C92A282368D}" dt="2022-02-08T16:11:16.220" v="64" actId="478"/>
          <ac:spMkLst>
            <pc:docMk/>
            <pc:sldMk cId="108807785" sldId="789"/>
            <ac:spMk id="3" creationId="{00000000-0000-0000-0000-000000000000}"/>
          </ac:spMkLst>
        </pc:spChg>
        <pc:spChg chg="add del mod">
          <ac:chgData name="Tim Michels" userId="d3b02439-47e4-4259-8eb5-3c77ec0d55d7" providerId="ADAL" clId="{EDECD582-8FBD-416D-954C-5C92A282368D}" dt="2022-02-09T12:52:24.288" v="701" actId="478"/>
          <ac:spMkLst>
            <pc:docMk/>
            <pc:sldMk cId="108807785" sldId="789"/>
            <ac:spMk id="3" creationId="{512AA76C-CDC7-45D3-9DE3-AA688CFB82B4}"/>
          </ac:spMkLst>
        </pc:spChg>
        <pc:spChg chg="add del mod">
          <ac:chgData name="Tim Michels" userId="d3b02439-47e4-4259-8eb5-3c77ec0d55d7" providerId="ADAL" clId="{EDECD582-8FBD-416D-954C-5C92A282368D}" dt="2022-02-09T12:52:19.850" v="700" actId="478"/>
          <ac:spMkLst>
            <pc:docMk/>
            <pc:sldMk cId="108807785" sldId="789"/>
            <ac:spMk id="4" creationId="{550A4B8D-A6D7-45EC-9747-C926AB20B1F2}"/>
          </ac:spMkLst>
        </pc:spChg>
        <pc:spChg chg="add del mod">
          <ac:chgData name="Tim Michels" userId="d3b02439-47e4-4259-8eb5-3c77ec0d55d7" providerId="ADAL" clId="{EDECD582-8FBD-416D-954C-5C92A282368D}" dt="2022-02-09T12:48:34.345" v="685" actId="478"/>
          <ac:spMkLst>
            <pc:docMk/>
            <pc:sldMk cId="108807785" sldId="789"/>
            <ac:spMk id="5" creationId="{E5101FB2-48CA-4E54-84E4-4CE108B17D88}"/>
          </ac:spMkLst>
        </pc:spChg>
        <pc:spChg chg="add del">
          <ac:chgData name="Tim Michels" userId="d3b02439-47e4-4259-8eb5-3c77ec0d55d7" providerId="ADAL" clId="{EDECD582-8FBD-416D-954C-5C92A282368D}" dt="2022-02-09T12:49:58.961" v="692" actId="478"/>
          <ac:spMkLst>
            <pc:docMk/>
            <pc:sldMk cId="108807785" sldId="789"/>
            <ac:spMk id="6" creationId="{0B7FE459-9A2B-4215-8546-68D9EBADF103}"/>
          </ac:spMkLst>
        </pc:spChg>
        <pc:spChg chg="add del mod">
          <ac:chgData name="Tim Michels" userId="d3b02439-47e4-4259-8eb5-3c77ec0d55d7" providerId="ADAL" clId="{EDECD582-8FBD-416D-954C-5C92A282368D}" dt="2022-02-08T16:12:06.342" v="78"/>
          <ac:spMkLst>
            <pc:docMk/>
            <pc:sldMk cId="108807785" sldId="789"/>
            <ac:spMk id="6" creationId="{9A5AAC8C-4C52-460E-B457-67312D6A1B90}"/>
          </ac:spMkLst>
        </pc:spChg>
        <pc:spChg chg="add mod">
          <ac:chgData name="Tim Michels" userId="d3b02439-47e4-4259-8eb5-3c77ec0d55d7" providerId="ADAL" clId="{EDECD582-8FBD-416D-954C-5C92A282368D}" dt="2022-02-09T13:05:09.299" v="899" actId="1076"/>
          <ac:spMkLst>
            <pc:docMk/>
            <pc:sldMk cId="108807785" sldId="789"/>
            <ac:spMk id="7" creationId="{6EB5CE3C-1FA6-4E8A-8835-74D2100DB919}"/>
          </ac:spMkLst>
        </pc:spChg>
        <pc:spChg chg="add del mod">
          <ac:chgData name="Tim Michels" userId="d3b02439-47e4-4259-8eb5-3c77ec0d55d7" providerId="ADAL" clId="{EDECD582-8FBD-416D-954C-5C92A282368D}" dt="2022-02-09T13:00:50.890" v="870" actId="478"/>
          <ac:spMkLst>
            <pc:docMk/>
            <pc:sldMk cId="108807785" sldId="789"/>
            <ac:spMk id="8" creationId="{04A7EC60-64BA-4E83-B980-71E3D6AFF226}"/>
          </ac:spMkLst>
        </pc:spChg>
        <pc:spChg chg="add mod">
          <ac:chgData name="Tim Michels" userId="d3b02439-47e4-4259-8eb5-3c77ec0d55d7" providerId="ADAL" clId="{EDECD582-8FBD-416D-954C-5C92A282368D}" dt="2022-02-10T23:31:48.406" v="2945" actId="403"/>
          <ac:spMkLst>
            <pc:docMk/>
            <pc:sldMk cId="108807785" sldId="789"/>
            <ac:spMk id="9" creationId="{BB989AD2-17A1-4972-9447-F305EF55F3C6}"/>
          </ac:spMkLst>
        </pc:spChg>
        <pc:spChg chg="add del mod">
          <ac:chgData name="Tim Michels" userId="d3b02439-47e4-4259-8eb5-3c77ec0d55d7" providerId="ADAL" clId="{EDECD582-8FBD-416D-954C-5C92A282368D}" dt="2022-02-09T13:05:14.493" v="900" actId="478"/>
          <ac:spMkLst>
            <pc:docMk/>
            <pc:sldMk cId="108807785" sldId="789"/>
            <ac:spMk id="10" creationId="{F0A54175-18AE-4BBF-9AF3-465EF1A88CBE}"/>
          </ac:spMkLst>
        </pc:spChg>
        <pc:spChg chg="add del mod">
          <ac:chgData name="Tim Michels" userId="d3b02439-47e4-4259-8eb5-3c77ec0d55d7" providerId="ADAL" clId="{EDECD582-8FBD-416D-954C-5C92A282368D}" dt="2022-02-09T13:00:47.081" v="868" actId="478"/>
          <ac:spMkLst>
            <pc:docMk/>
            <pc:sldMk cId="108807785" sldId="789"/>
            <ac:spMk id="11" creationId="{1B631CE1-F958-48C0-BE62-B9B066B80FEE}"/>
          </ac:spMkLst>
        </pc:spChg>
        <pc:spChg chg="add mod">
          <ac:chgData name="Tim Michels" userId="d3b02439-47e4-4259-8eb5-3c77ec0d55d7" providerId="ADAL" clId="{EDECD582-8FBD-416D-954C-5C92A282368D}" dt="2022-02-10T20:02:25.572" v="1725" actId="1076"/>
          <ac:spMkLst>
            <pc:docMk/>
            <pc:sldMk cId="108807785" sldId="789"/>
            <ac:spMk id="12" creationId="{9ED42665-3FA6-470E-8FCE-80EABB38EB0E}"/>
          </ac:spMkLst>
        </pc:spChg>
        <pc:spChg chg="mod">
          <ac:chgData name="Tim Michels" userId="d3b02439-47e4-4259-8eb5-3c77ec0d55d7" providerId="ADAL" clId="{EDECD582-8FBD-416D-954C-5C92A282368D}" dt="2022-02-11T14:41:08.336" v="3419" actId="1076"/>
          <ac:spMkLst>
            <pc:docMk/>
            <pc:sldMk cId="108807785" sldId="789"/>
            <ac:spMk id="38914" creationId="{00000000-0000-0000-0000-000000000000}"/>
          </ac:spMkLst>
        </pc:spChg>
        <pc:graphicFrameChg chg="del">
          <ac:chgData name="Tim Michels" userId="d3b02439-47e4-4259-8eb5-3c77ec0d55d7" providerId="ADAL" clId="{EDECD582-8FBD-416D-954C-5C92A282368D}" dt="2022-02-08T16:11:21.994" v="65" actId="478"/>
          <ac:graphicFrameMkLst>
            <pc:docMk/>
            <pc:sldMk cId="108807785" sldId="789"/>
            <ac:graphicFrameMk id="4" creationId="{00000000-0000-0000-0000-000000000000}"/>
          </ac:graphicFrameMkLst>
        </pc:graphicFrameChg>
        <pc:picChg chg="add mod">
          <ac:chgData name="Tim Michels" userId="d3b02439-47e4-4259-8eb5-3c77ec0d55d7" providerId="ADAL" clId="{EDECD582-8FBD-416D-954C-5C92A282368D}" dt="2022-02-10T20:02:56.532" v="1728" actId="1076"/>
          <ac:picMkLst>
            <pc:docMk/>
            <pc:sldMk cId="108807785" sldId="789"/>
            <ac:picMk id="2049" creationId="{1B1B818A-AA26-4118-8765-0133A89F8B55}"/>
          </ac:picMkLst>
        </pc:picChg>
        <pc:picChg chg="add del">
          <ac:chgData name="Tim Michels" userId="d3b02439-47e4-4259-8eb5-3c77ec0d55d7" providerId="ADAL" clId="{EDECD582-8FBD-416D-954C-5C92A282368D}" dt="2022-02-09T12:53:53.282" v="711" actId="478"/>
          <ac:picMkLst>
            <pc:docMk/>
            <pc:sldMk cId="108807785" sldId="789"/>
            <ac:picMk id="2052" creationId="{98E91528-700A-4EFC-BC81-F2FB1CEFDD26}"/>
          </ac:picMkLst>
        </pc:picChg>
        <pc:picChg chg="add del mod">
          <ac:chgData name="Tim Michels" userId="d3b02439-47e4-4259-8eb5-3c77ec0d55d7" providerId="ADAL" clId="{EDECD582-8FBD-416D-954C-5C92A282368D}" dt="2022-02-09T12:56:07.409" v="739" actId="478"/>
          <ac:picMkLst>
            <pc:docMk/>
            <pc:sldMk cId="108807785" sldId="789"/>
            <ac:picMk id="2055" creationId="{B426194A-3A88-4FE2-A129-E631B6DCA8B9}"/>
          </ac:picMkLst>
        </pc:picChg>
      </pc:sldChg>
      <pc:sldChg chg="addSp delSp modSp new mod modAnim">
        <pc:chgData name="Tim Michels" userId="d3b02439-47e4-4259-8eb5-3c77ec0d55d7" providerId="ADAL" clId="{EDECD582-8FBD-416D-954C-5C92A282368D}" dt="2022-02-11T15:35:56.191" v="3835"/>
        <pc:sldMkLst>
          <pc:docMk/>
          <pc:sldMk cId="931950793" sldId="790"/>
        </pc:sldMkLst>
        <pc:spChg chg="del mod">
          <ac:chgData name="Tim Michels" userId="d3b02439-47e4-4259-8eb5-3c77ec0d55d7" providerId="ADAL" clId="{EDECD582-8FBD-416D-954C-5C92A282368D}" dt="2022-02-08T16:37:11.532" v="270" actId="478"/>
          <ac:spMkLst>
            <pc:docMk/>
            <pc:sldMk cId="931950793" sldId="790"/>
            <ac:spMk id="2" creationId="{170F63DB-0375-4A8E-A9F4-D1ACC9E3257D}"/>
          </ac:spMkLst>
        </pc:spChg>
        <pc:spChg chg="del">
          <ac:chgData name="Tim Michels" userId="d3b02439-47e4-4259-8eb5-3c77ec0d55d7" providerId="ADAL" clId="{EDECD582-8FBD-416D-954C-5C92A282368D}" dt="2022-02-08T16:32:58.315" v="194" actId="478"/>
          <ac:spMkLst>
            <pc:docMk/>
            <pc:sldMk cId="931950793" sldId="790"/>
            <ac:spMk id="3" creationId="{2C8406A4-ED78-4E6E-BBDE-9D91097E9406}"/>
          </ac:spMkLst>
        </pc:spChg>
        <pc:spChg chg="add mod">
          <ac:chgData name="Tim Michels" userId="d3b02439-47e4-4259-8eb5-3c77ec0d55d7" providerId="ADAL" clId="{EDECD582-8FBD-416D-954C-5C92A282368D}" dt="2022-02-10T19:58:28.043" v="1703" actId="6549"/>
          <ac:spMkLst>
            <pc:docMk/>
            <pc:sldMk cId="931950793" sldId="790"/>
            <ac:spMk id="4" creationId="{B89D7891-2E04-4941-8CB1-38189BE0B021}"/>
          </ac:spMkLst>
        </pc:spChg>
        <pc:spChg chg="add del mod">
          <ac:chgData name="Tim Michels" userId="d3b02439-47e4-4259-8eb5-3c77ec0d55d7" providerId="ADAL" clId="{EDECD582-8FBD-416D-954C-5C92A282368D}" dt="2022-02-09T12:34:46.295" v="541" actId="478"/>
          <ac:spMkLst>
            <pc:docMk/>
            <pc:sldMk cId="931950793" sldId="790"/>
            <ac:spMk id="5" creationId="{40A7484F-7242-46EE-9F17-A4E022AC03D0}"/>
          </ac:spMkLst>
        </pc:spChg>
        <pc:spChg chg="add del mod">
          <ac:chgData name="Tim Michels" userId="d3b02439-47e4-4259-8eb5-3c77ec0d55d7" providerId="ADAL" clId="{EDECD582-8FBD-416D-954C-5C92A282368D}" dt="2022-02-08T16:37:15.812" v="271" actId="478"/>
          <ac:spMkLst>
            <pc:docMk/>
            <pc:sldMk cId="931950793" sldId="790"/>
            <ac:spMk id="7" creationId="{30BBDE84-9C11-4AC3-8180-5950EF21506F}"/>
          </ac:spMkLst>
        </pc:spChg>
        <pc:graphicFrameChg chg="add del mod">
          <ac:chgData name="Tim Michels" userId="d3b02439-47e4-4259-8eb5-3c77ec0d55d7" providerId="ADAL" clId="{EDECD582-8FBD-416D-954C-5C92A282368D}" dt="2022-02-08T16:37:42.658" v="273" actId="478"/>
          <ac:graphicFrameMkLst>
            <pc:docMk/>
            <pc:sldMk cId="931950793" sldId="790"/>
            <ac:graphicFrameMk id="4" creationId="{E46759EE-EF71-460B-8380-445B4CD90364}"/>
          </ac:graphicFrameMkLst>
        </pc:graphicFrameChg>
        <pc:picChg chg="add del">
          <ac:chgData name="Tim Michels" userId="d3b02439-47e4-4259-8eb5-3c77ec0d55d7" providerId="ADAL" clId="{EDECD582-8FBD-416D-954C-5C92A282368D}" dt="2022-02-08T16:38:12.670" v="275" actId="478"/>
          <ac:picMkLst>
            <pc:docMk/>
            <pc:sldMk cId="931950793" sldId="790"/>
            <ac:picMk id="9" creationId="{0FA02350-8F3B-4FDF-9C6A-81925AFDAB7A}"/>
          </ac:picMkLst>
        </pc:picChg>
        <pc:picChg chg="add mod">
          <ac:chgData name="Tim Michels" userId="d3b02439-47e4-4259-8eb5-3c77ec0d55d7" providerId="ADAL" clId="{EDECD582-8FBD-416D-954C-5C92A282368D}" dt="2022-02-09T12:35:01.822" v="545" actId="1076"/>
          <ac:picMkLst>
            <pc:docMk/>
            <pc:sldMk cId="931950793" sldId="790"/>
            <ac:picMk id="11" creationId="{0C5F4A0C-121D-4325-87AE-6C3001BE58D1}"/>
          </ac:picMkLst>
        </pc:picChg>
      </pc:sldChg>
      <pc:sldChg chg="addSp delSp modSp add del mod">
        <pc:chgData name="Tim Michels" userId="d3b02439-47e4-4259-8eb5-3c77ec0d55d7" providerId="ADAL" clId="{EDECD582-8FBD-416D-954C-5C92A282368D}" dt="2022-02-10T23:20:15.354" v="2484" actId="2696"/>
        <pc:sldMkLst>
          <pc:docMk/>
          <pc:sldMk cId="3513385372" sldId="792"/>
        </pc:sldMkLst>
        <pc:spChg chg="del">
          <ac:chgData name="Tim Michels" userId="d3b02439-47e4-4259-8eb5-3c77ec0d55d7" providerId="ADAL" clId="{EDECD582-8FBD-416D-954C-5C92A282368D}" dt="2022-02-10T23:19:48.708" v="2480" actId="478"/>
          <ac:spMkLst>
            <pc:docMk/>
            <pc:sldMk cId="3513385372" sldId="792"/>
            <ac:spMk id="4" creationId="{D761A843-EA76-4874-A5B0-478CA80C7493}"/>
          </ac:spMkLst>
        </pc:spChg>
        <pc:picChg chg="add del mod">
          <ac:chgData name="Tim Michels" userId="d3b02439-47e4-4259-8eb5-3c77ec0d55d7" providerId="ADAL" clId="{EDECD582-8FBD-416D-954C-5C92A282368D}" dt="2022-02-10T23:20:06.538" v="2483" actId="21"/>
          <ac:picMkLst>
            <pc:docMk/>
            <pc:sldMk cId="3513385372" sldId="792"/>
            <ac:picMk id="3" creationId="{5E376FE1-A352-48B8-9BF0-B64B295CE5FA}"/>
          </ac:picMkLst>
        </pc:picChg>
      </pc:sldChg>
      <pc:sldChg chg="delSp modSp add mod">
        <pc:chgData name="Tim Michels" userId="d3b02439-47e4-4259-8eb5-3c77ec0d55d7" providerId="ADAL" clId="{EDECD582-8FBD-416D-954C-5C92A282368D}" dt="2022-02-10T23:08:13.988" v="2474" actId="478"/>
        <pc:sldMkLst>
          <pc:docMk/>
          <pc:sldMk cId="1960058384" sldId="794"/>
        </pc:sldMkLst>
        <pc:spChg chg="mod">
          <ac:chgData name="Tim Michels" userId="d3b02439-47e4-4259-8eb5-3c77ec0d55d7" providerId="ADAL" clId="{EDECD582-8FBD-416D-954C-5C92A282368D}" dt="2022-02-10T23:07:38.798" v="2473" actId="255"/>
          <ac:spMkLst>
            <pc:docMk/>
            <pc:sldMk cId="1960058384" sldId="794"/>
            <ac:spMk id="4" creationId="{21ED1A8C-BD0C-4249-8B37-F71D1E5D2E90}"/>
          </ac:spMkLst>
        </pc:spChg>
        <pc:spChg chg="del">
          <ac:chgData name="Tim Michels" userId="d3b02439-47e4-4259-8eb5-3c77ec0d55d7" providerId="ADAL" clId="{EDECD582-8FBD-416D-954C-5C92A282368D}" dt="2022-02-10T23:08:13.988" v="2474" actId="478"/>
          <ac:spMkLst>
            <pc:docMk/>
            <pc:sldMk cId="1960058384" sldId="794"/>
            <ac:spMk id="6" creationId="{8BEEFC7E-2EF8-4E48-ABFD-E96BB3A24281}"/>
          </ac:spMkLst>
        </pc:spChg>
      </pc:sldChg>
      <pc:sldChg chg="addSp delSp modSp mod modClrScheme chgLayout">
        <pc:chgData name="Tim Michels" userId="d3b02439-47e4-4259-8eb5-3c77ec0d55d7" providerId="ADAL" clId="{EDECD582-8FBD-416D-954C-5C92A282368D}" dt="2022-02-10T16:31:49.868" v="1361" actId="1076"/>
        <pc:sldMkLst>
          <pc:docMk/>
          <pc:sldMk cId="842810835" sldId="799"/>
        </pc:sldMkLst>
        <pc:spChg chg="add mod">
          <ac:chgData name="Tim Michels" userId="d3b02439-47e4-4259-8eb5-3c77ec0d55d7" providerId="ADAL" clId="{EDECD582-8FBD-416D-954C-5C92A282368D}" dt="2022-02-10T16:29:06.508" v="1326" actId="14100"/>
          <ac:spMkLst>
            <pc:docMk/>
            <pc:sldMk cId="842810835" sldId="799"/>
            <ac:spMk id="2" creationId="{F0B1EB44-E39A-49F1-B6FB-D4DB17F73B97}"/>
          </ac:spMkLst>
        </pc:spChg>
        <pc:spChg chg="mod ord">
          <ac:chgData name="Tim Michels" userId="d3b02439-47e4-4259-8eb5-3c77ec0d55d7" providerId="ADAL" clId="{EDECD582-8FBD-416D-954C-5C92A282368D}" dt="2022-02-10T16:31:15.373" v="1360" actId="20577"/>
          <ac:spMkLst>
            <pc:docMk/>
            <pc:sldMk cId="842810835" sldId="799"/>
            <ac:spMk id="3" creationId="{7FB51A97-1274-4B1C-BEB2-FA4830F0583D}"/>
          </ac:spMkLst>
        </pc:spChg>
        <pc:spChg chg="mod ord">
          <ac:chgData name="Tim Michels" userId="d3b02439-47e4-4259-8eb5-3c77ec0d55d7" providerId="ADAL" clId="{EDECD582-8FBD-416D-954C-5C92A282368D}" dt="2022-02-10T16:31:49.868" v="1361" actId="1076"/>
          <ac:spMkLst>
            <pc:docMk/>
            <pc:sldMk cId="842810835" sldId="799"/>
            <ac:spMk id="5" creationId="{3978AE15-E820-4A6A-9704-3CAE6EC1E358}"/>
          </ac:spMkLst>
        </pc:spChg>
        <pc:spChg chg="del">
          <ac:chgData name="Tim Michels" userId="d3b02439-47e4-4259-8eb5-3c77ec0d55d7" providerId="ADAL" clId="{EDECD582-8FBD-416D-954C-5C92A282368D}" dt="2022-02-10T16:27:07.300" v="1285" actId="478"/>
          <ac:spMkLst>
            <pc:docMk/>
            <pc:sldMk cId="842810835" sldId="799"/>
            <ac:spMk id="6" creationId="{13CDDF80-D659-44FB-9CF5-336212B05B17}"/>
          </ac:spMkLst>
        </pc:spChg>
        <pc:spChg chg="add mod">
          <ac:chgData name="Tim Michels" userId="d3b02439-47e4-4259-8eb5-3c77ec0d55d7" providerId="ADAL" clId="{EDECD582-8FBD-416D-954C-5C92A282368D}" dt="2022-02-10T16:31:01.044" v="1359" actId="1036"/>
          <ac:spMkLst>
            <pc:docMk/>
            <pc:sldMk cId="842810835" sldId="799"/>
            <ac:spMk id="7" creationId="{9790237B-225A-40EC-BF3B-50B4AA9EE39B}"/>
          </ac:spMkLst>
        </pc:spChg>
        <pc:picChg chg="mod">
          <ac:chgData name="Tim Michels" userId="d3b02439-47e4-4259-8eb5-3c77ec0d55d7" providerId="ADAL" clId="{EDECD582-8FBD-416D-954C-5C92A282368D}" dt="2022-02-10T16:29:21.868" v="1328" actId="1076"/>
          <ac:picMkLst>
            <pc:docMk/>
            <pc:sldMk cId="842810835" sldId="799"/>
            <ac:picMk id="4" creationId="{DCA3E359-4809-4855-9C24-1C2CD018DD68}"/>
          </ac:picMkLst>
        </pc:picChg>
      </pc:sldChg>
      <pc:sldChg chg="add">
        <pc:chgData name="Tim Michels" userId="d3b02439-47e4-4259-8eb5-3c77ec0d55d7" providerId="ADAL" clId="{EDECD582-8FBD-416D-954C-5C92A282368D}" dt="2022-02-10T22:58:57.259" v="2052" actId="2890"/>
        <pc:sldMkLst>
          <pc:docMk/>
          <pc:sldMk cId="3493944011" sldId="800"/>
        </pc:sldMkLst>
      </pc:sldChg>
      <pc:sldChg chg="addSp delSp modSp new mod">
        <pc:chgData name="Tim Michels" userId="d3b02439-47e4-4259-8eb5-3c77ec0d55d7" providerId="ADAL" clId="{EDECD582-8FBD-416D-954C-5C92A282368D}" dt="2022-02-10T23:20:31.445" v="2488"/>
        <pc:sldMkLst>
          <pc:docMk/>
          <pc:sldMk cId="3408734251" sldId="801"/>
        </pc:sldMkLst>
        <pc:spChg chg="del">
          <ac:chgData name="Tim Michels" userId="d3b02439-47e4-4259-8eb5-3c77ec0d55d7" providerId="ADAL" clId="{EDECD582-8FBD-416D-954C-5C92A282368D}" dt="2022-02-10T23:20:29.708" v="2487" actId="478"/>
          <ac:spMkLst>
            <pc:docMk/>
            <pc:sldMk cId="3408734251" sldId="801"/>
            <ac:spMk id="2" creationId="{8DFCE6F1-0FAA-4902-B0C1-0379DDAF228C}"/>
          </ac:spMkLst>
        </pc:spChg>
        <pc:spChg chg="del">
          <ac:chgData name="Tim Michels" userId="d3b02439-47e4-4259-8eb5-3c77ec0d55d7" providerId="ADAL" clId="{EDECD582-8FBD-416D-954C-5C92A282368D}" dt="2022-02-10T23:20:27.172" v="2486" actId="478"/>
          <ac:spMkLst>
            <pc:docMk/>
            <pc:sldMk cId="3408734251" sldId="801"/>
            <ac:spMk id="3" creationId="{8CDC00C9-0298-472B-AD86-262BC546BB3E}"/>
          </ac:spMkLst>
        </pc:spChg>
        <pc:picChg chg="add mod">
          <ac:chgData name="Tim Michels" userId="d3b02439-47e4-4259-8eb5-3c77ec0d55d7" providerId="ADAL" clId="{EDECD582-8FBD-416D-954C-5C92A282368D}" dt="2022-02-10T23:20:31.445" v="2488"/>
          <ac:picMkLst>
            <pc:docMk/>
            <pc:sldMk cId="3408734251" sldId="801"/>
            <ac:picMk id="4" creationId="{D2D39FBF-6EE0-4279-95FF-4D80B1BD02C0}"/>
          </ac:picMkLst>
        </pc:picChg>
      </pc:sldChg>
      <pc:sldChg chg="addSp delSp modSp new mod ord">
        <pc:chgData name="Tim Michels" userId="d3b02439-47e4-4259-8eb5-3c77ec0d55d7" providerId="ADAL" clId="{EDECD582-8FBD-416D-954C-5C92A282368D}" dt="2022-02-10T23:23:49.695" v="2497"/>
        <pc:sldMkLst>
          <pc:docMk/>
          <pc:sldMk cId="1993109127" sldId="802"/>
        </pc:sldMkLst>
        <pc:spChg chg="del">
          <ac:chgData name="Tim Michels" userId="d3b02439-47e4-4259-8eb5-3c77ec0d55d7" providerId="ADAL" clId="{EDECD582-8FBD-416D-954C-5C92A282368D}" dt="2022-02-10T23:22:46.284" v="2490" actId="478"/>
          <ac:spMkLst>
            <pc:docMk/>
            <pc:sldMk cId="1993109127" sldId="802"/>
            <ac:spMk id="2" creationId="{E8E19C01-5BD2-40F2-9772-13708F005E98}"/>
          </ac:spMkLst>
        </pc:spChg>
        <pc:spChg chg="del">
          <ac:chgData name="Tim Michels" userId="d3b02439-47e4-4259-8eb5-3c77ec0d55d7" providerId="ADAL" clId="{EDECD582-8FBD-416D-954C-5C92A282368D}" dt="2022-02-10T23:22:46.284" v="2490" actId="478"/>
          <ac:spMkLst>
            <pc:docMk/>
            <pc:sldMk cId="1993109127" sldId="802"/>
            <ac:spMk id="3" creationId="{7DE5A7B0-9018-437B-9986-B1E0348E9A12}"/>
          </ac:spMkLst>
        </pc:spChg>
        <pc:picChg chg="add mod">
          <ac:chgData name="Tim Michels" userId="d3b02439-47e4-4259-8eb5-3c77ec0d55d7" providerId="ADAL" clId="{EDECD582-8FBD-416D-954C-5C92A282368D}" dt="2022-02-10T23:22:48.813" v="2491"/>
          <ac:picMkLst>
            <pc:docMk/>
            <pc:sldMk cId="1993109127" sldId="802"/>
            <ac:picMk id="4" creationId="{375D58D7-0A9A-4754-B438-F518E6CE3DA7}"/>
          </ac:picMkLst>
        </pc:picChg>
      </pc:sldChg>
      <pc:sldChg chg="addSp delSp modSp new del mod ord">
        <pc:chgData name="Tim Michels" userId="d3b02439-47e4-4259-8eb5-3c77ec0d55d7" providerId="ADAL" clId="{EDECD582-8FBD-416D-954C-5C92A282368D}" dt="2022-02-11T19:00:20.887" v="4270" actId="47"/>
        <pc:sldMkLst>
          <pc:docMk/>
          <pc:sldMk cId="47147330" sldId="803"/>
        </pc:sldMkLst>
        <pc:spChg chg="del">
          <ac:chgData name="Tim Michels" userId="d3b02439-47e4-4259-8eb5-3c77ec0d55d7" providerId="ADAL" clId="{EDECD582-8FBD-416D-954C-5C92A282368D}" dt="2022-02-10T23:54:56.708" v="3232" actId="478"/>
          <ac:spMkLst>
            <pc:docMk/>
            <pc:sldMk cId="47147330" sldId="803"/>
            <ac:spMk id="2" creationId="{DBCEE76A-1676-4C8D-80F2-C360FFF30464}"/>
          </ac:spMkLst>
        </pc:spChg>
        <pc:spChg chg="del">
          <ac:chgData name="Tim Michels" userId="d3b02439-47e4-4259-8eb5-3c77ec0d55d7" providerId="ADAL" clId="{EDECD582-8FBD-416D-954C-5C92A282368D}" dt="2022-02-10T23:54:53.005" v="3231" actId="478"/>
          <ac:spMkLst>
            <pc:docMk/>
            <pc:sldMk cId="47147330" sldId="803"/>
            <ac:spMk id="3" creationId="{E95A68DC-FC99-4B41-B8C0-7BEC94F85C4B}"/>
          </ac:spMkLst>
        </pc:spChg>
        <pc:spChg chg="add mod">
          <ac:chgData name="Tim Michels" userId="d3b02439-47e4-4259-8eb5-3c77ec0d55d7" providerId="ADAL" clId="{EDECD582-8FBD-416D-954C-5C92A282368D}" dt="2022-02-10T23:54:45.743" v="3230"/>
          <ac:spMkLst>
            <pc:docMk/>
            <pc:sldMk cId="47147330" sldId="803"/>
            <ac:spMk id="4" creationId="{06AFA159-1E5D-470C-AB08-96B0AF72F9B9}"/>
          </ac:spMkLst>
        </pc:spChg>
        <pc:spChg chg="add mod">
          <ac:chgData name="Tim Michels" userId="d3b02439-47e4-4259-8eb5-3c77ec0d55d7" providerId="ADAL" clId="{EDECD582-8FBD-416D-954C-5C92A282368D}" dt="2022-02-10T23:55:14.004" v="3234" actId="1076"/>
          <ac:spMkLst>
            <pc:docMk/>
            <pc:sldMk cId="47147330" sldId="803"/>
            <ac:spMk id="12" creationId="{3C96F446-A33D-429B-BCA5-3AEC263CF188}"/>
          </ac:spMkLst>
        </pc:spChg>
        <pc:grpChg chg="add mod">
          <ac:chgData name="Tim Michels" userId="d3b02439-47e4-4259-8eb5-3c77ec0d55d7" providerId="ADAL" clId="{EDECD582-8FBD-416D-954C-5C92A282368D}" dt="2022-02-10T23:55:22.781" v="3235" actId="1076"/>
          <ac:grpSpMkLst>
            <pc:docMk/>
            <pc:sldMk cId="47147330" sldId="803"/>
            <ac:grpSpMk id="5" creationId="{862A3F8F-4D5B-43BC-A3B4-2D3C80403CE4}"/>
          </ac:grpSpMkLst>
        </pc:grpChg>
        <pc:picChg chg="mod">
          <ac:chgData name="Tim Michels" userId="d3b02439-47e4-4259-8eb5-3c77ec0d55d7" providerId="ADAL" clId="{EDECD582-8FBD-416D-954C-5C92A282368D}" dt="2022-02-10T23:54:45.743" v="3230"/>
          <ac:picMkLst>
            <pc:docMk/>
            <pc:sldMk cId="47147330" sldId="803"/>
            <ac:picMk id="6" creationId="{D653E836-D733-4459-B5EA-A5E7AD79BAE7}"/>
          </ac:picMkLst>
        </pc:picChg>
        <pc:cxnChg chg="mod">
          <ac:chgData name="Tim Michels" userId="d3b02439-47e4-4259-8eb5-3c77ec0d55d7" providerId="ADAL" clId="{EDECD582-8FBD-416D-954C-5C92A282368D}" dt="2022-02-10T23:54:45.743" v="3230"/>
          <ac:cxnSpMkLst>
            <pc:docMk/>
            <pc:sldMk cId="47147330" sldId="803"/>
            <ac:cxnSpMk id="7" creationId="{FAF3431B-8483-4362-A184-39A5F2B616CA}"/>
          </ac:cxnSpMkLst>
        </pc:cxnChg>
        <pc:cxnChg chg="mod">
          <ac:chgData name="Tim Michels" userId="d3b02439-47e4-4259-8eb5-3c77ec0d55d7" providerId="ADAL" clId="{EDECD582-8FBD-416D-954C-5C92A282368D}" dt="2022-02-10T23:54:45.743" v="3230"/>
          <ac:cxnSpMkLst>
            <pc:docMk/>
            <pc:sldMk cId="47147330" sldId="803"/>
            <ac:cxnSpMk id="8" creationId="{36C293AE-102E-451D-9D1D-1F0ED366AF94}"/>
          </ac:cxnSpMkLst>
        </pc:cxnChg>
        <pc:cxnChg chg="mod">
          <ac:chgData name="Tim Michels" userId="d3b02439-47e4-4259-8eb5-3c77ec0d55d7" providerId="ADAL" clId="{EDECD582-8FBD-416D-954C-5C92A282368D}" dt="2022-02-10T23:54:45.743" v="3230"/>
          <ac:cxnSpMkLst>
            <pc:docMk/>
            <pc:sldMk cId="47147330" sldId="803"/>
            <ac:cxnSpMk id="9" creationId="{35FE3293-AF2C-4879-A2B2-F7FD8D50808A}"/>
          </ac:cxnSpMkLst>
        </pc:cxnChg>
        <pc:cxnChg chg="mod">
          <ac:chgData name="Tim Michels" userId="d3b02439-47e4-4259-8eb5-3c77ec0d55d7" providerId="ADAL" clId="{EDECD582-8FBD-416D-954C-5C92A282368D}" dt="2022-02-10T23:54:45.743" v="3230"/>
          <ac:cxnSpMkLst>
            <pc:docMk/>
            <pc:sldMk cId="47147330" sldId="803"/>
            <ac:cxnSpMk id="10" creationId="{B6A1716D-A36F-4E2B-B9AA-80F3EEB220DC}"/>
          </ac:cxnSpMkLst>
        </pc:cxnChg>
        <pc:cxnChg chg="mod">
          <ac:chgData name="Tim Michels" userId="d3b02439-47e4-4259-8eb5-3c77ec0d55d7" providerId="ADAL" clId="{EDECD582-8FBD-416D-954C-5C92A282368D}" dt="2022-02-10T23:54:45.743" v="3230"/>
          <ac:cxnSpMkLst>
            <pc:docMk/>
            <pc:sldMk cId="47147330" sldId="803"/>
            <ac:cxnSpMk id="11" creationId="{146F90F4-2B00-4702-A9DF-862E58B0F661}"/>
          </ac:cxnSpMkLst>
        </pc:cxnChg>
      </pc:sldChg>
      <pc:sldChg chg="new del">
        <pc:chgData name="Tim Michels" userId="d3b02439-47e4-4259-8eb5-3c77ec0d55d7" providerId="ADAL" clId="{EDECD582-8FBD-416D-954C-5C92A282368D}" dt="2022-02-11T13:11:44.224" v="3242" actId="2696"/>
        <pc:sldMkLst>
          <pc:docMk/>
          <pc:sldMk cId="1682472272" sldId="804"/>
        </pc:sldMkLst>
      </pc:sldChg>
      <pc:sldChg chg="new del">
        <pc:chgData name="Tim Michels" userId="d3b02439-47e4-4259-8eb5-3c77ec0d55d7" providerId="ADAL" clId="{EDECD582-8FBD-416D-954C-5C92A282368D}" dt="2022-02-11T14:13:16.159" v="3278" actId="47"/>
        <pc:sldMkLst>
          <pc:docMk/>
          <pc:sldMk cId="3209711951" sldId="804"/>
        </pc:sldMkLst>
      </pc:sldChg>
      <pc:sldChg chg="add ord">
        <pc:chgData name="Tim Michels" userId="d3b02439-47e4-4259-8eb5-3c77ec0d55d7" providerId="ADAL" clId="{EDECD582-8FBD-416D-954C-5C92A282368D}" dt="2022-02-11T15:03:28.616" v="3764"/>
        <pc:sldMkLst>
          <pc:docMk/>
          <pc:sldMk cId="4243887411" sldId="804"/>
        </pc:sldMkLst>
      </pc:sldChg>
      <pc:sldChg chg="add del">
        <pc:chgData name="Tim Michels" userId="d3b02439-47e4-4259-8eb5-3c77ec0d55d7" providerId="ADAL" clId="{EDECD582-8FBD-416D-954C-5C92A282368D}" dt="2022-02-11T15:49:35.101" v="3841"/>
        <pc:sldMkLst>
          <pc:docMk/>
          <pc:sldMk cId="71726859" sldId="805"/>
        </pc:sldMkLst>
      </pc:sldChg>
      <pc:sldChg chg="add del">
        <pc:chgData name="Tim Michels" userId="d3b02439-47e4-4259-8eb5-3c77ec0d55d7" providerId="ADAL" clId="{EDECD582-8FBD-416D-954C-5C92A282368D}" dt="2022-02-11T15:49:49.680" v="3843"/>
        <pc:sldMkLst>
          <pc:docMk/>
          <pc:sldMk cId="942261245" sldId="805"/>
        </pc:sldMkLst>
      </pc:sldChg>
      <pc:sldMasterChg chg="del delSldLayout">
        <pc:chgData name="Tim Michels" userId="d3b02439-47e4-4259-8eb5-3c77ec0d55d7" providerId="ADAL" clId="{EDECD582-8FBD-416D-954C-5C92A282368D}" dt="2022-02-10T23:20:15.354" v="2484" actId="2696"/>
        <pc:sldMasterMkLst>
          <pc:docMk/>
          <pc:sldMasterMk cId="164866567" sldId="2147483660"/>
        </pc:sldMasterMkLst>
        <pc:sldLayoutChg chg="del">
          <pc:chgData name="Tim Michels" userId="d3b02439-47e4-4259-8eb5-3c77ec0d55d7" providerId="ADAL" clId="{EDECD582-8FBD-416D-954C-5C92A282368D}" dt="2022-02-10T23:20:15.354" v="2484" actId="2696"/>
          <pc:sldLayoutMkLst>
            <pc:docMk/>
            <pc:sldMasterMk cId="164866567" sldId="2147483660"/>
            <pc:sldLayoutMk cId="3031176895" sldId="2147483661"/>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1486640851" sldId="2147483662"/>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2749916404" sldId="2147483663"/>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1094177876" sldId="2147483664"/>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2168861521" sldId="2147483665"/>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761382690" sldId="2147483666"/>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2613941889" sldId="2147483667"/>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2058826492" sldId="2147483668"/>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2916942841" sldId="2147483669"/>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3774003399" sldId="2147483670"/>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598396658" sldId="2147483671"/>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2402476766" sldId="2147483672"/>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3703961999" sldId="2147483673"/>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3103621755" sldId="2147483674"/>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1724527365" sldId="2147483675"/>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3309914077" sldId="2147483676"/>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153078682" sldId="2147483677"/>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3166223717" sldId="2147483678"/>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4285868363" sldId="2147483679"/>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537070182" sldId="2147483680"/>
          </pc:sldLayoutMkLst>
        </pc:sldLayoutChg>
        <pc:sldLayoutChg chg="del">
          <pc:chgData name="Tim Michels" userId="d3b02439-47e4-4259-8eb5-3c77ec0d55d7" providerId="ADAL" clId="{EDECD582-8FBD-416D-954C-5C92A282368D}" dt="2022-02-10T23:20:15.354" v="2484" actId="2696"/>
          <pc:sldLayoutMkLst>
            <pc:docMk/>
            <pc:sldMasterMk cId="164866567" sldId="2147483660"/>
            <pc:sldLayoutMk cId="160791351" sldId="2147483681"/>
          </pc:sldLayoutMkLst>
        </pc:sldLayoutChg>
      </pc:sldMasterChg>
      <pc:sldMasterChg chg="add del addSldLayout delSldLayout">
        <pc:chgData name="Tim Michels" userId="d3b02439-47e4-4259-8eb5-3c77ec0d55d7" providerId="ADAL" clId="{EDECD582-8FBD-416D-954C-5C92A282368D}" dt="2022-02-10T16:26:44.737" v="1283" actId="700"/>
        <pc:sldMasterMkLst>
          <pc:docMk/>
          <pc:sldMasterMk cId="941527015" sldId="2147483660"/>
        </pc:sldMasterMkLst>
        <pc:sldLayoutChg chg="add del">
          <pc:chgData name="Tim Michels" userId="d3b02439-47e4-4259-8eb5-3c77ec0d55d7" providerId="ADAL" clId="{EDECD582-8FBD-416D-954C-5C92A282368D}" dt="2022-02-10T16:26:44.737" v="1283" actId="700"/>
          <pc:sldLayoutMkLst>
            <pc:docMk/>
            <pc:sldMasterMk cId="941527015" sldId="2147483660"/>
            <pc:sldLayoutMk cId="739764590" sldId="2147483661"/>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2748860417" sldId="2147483662"/>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3474123459" sldId="2147483663"/>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3363543557" sldId="2147483664"/>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1008065821" sldId="2147483665"/>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1220698117" sldId="2147483666"/>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913447363" sldId="2147483667"/>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1950572374" sldId="2147483668"/>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1010379002" sldId="2147483669"/>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546424189" sldId="2147483670"/>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553071937" sldId="2147483671"/>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2336380776" sldId="2147483672"/>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2402825730" sldId="2147483673"/>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427847446" sldId="2147483674"/>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790639639" sldId="2147483675"/>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1432193396" sldId="2147483676"/>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1723638312" sldId="2147483677"/>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4216059533" sldId="2147483678"/>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1718734075" sldId="2147483679"/>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3162704943" sldId="2147483680"/>
          </pc:sldLayoutMkLst>
        </pc:sldLayoutChg>
        <pc:sldLayoutChg chg="add del">
          <pc:chgData name="Tim Michels" userId="d3b02439-47e4-4259-8eb5-3c77ec0d55d7" providerId="ADAL" clId="{EDECD582-8FBD-416D-954C-5C92A282368D}" dt="2022-02-10T16:26:44.737" v="1283" actId="700"/>
          <pc:sldLayoutMkLst>
            <pc:docMk/>
            <pc:sldMasterMk cId="941527015" sldId="2147483660"/>
            <pc:sldLayoutMk cId="1262161704" sldId="214748368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timm\AppData\Local\Temp\Table_1.1_Primary_Energy_Overview.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imm\AppData\Local\Temp\Table_1.1_Primary_Energy_Overview.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imm\AppData\Local\Temp\Table_1.1_Primary_Energy_Overview.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Annual Quads Used (10</a:t>
            </a:r>
            <a:r>
              <a:rPr lang="en-US" sz="1600" b="1" baseline="30000" dirty="0"/>
              <a:t>15</a:t>
            </a:r>
            <a:r>
              <a:rPr lang="en-US" sz="1600" b="1" dirty="0"/>
              <a:t> BTUs)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95326488001602"/>
          <c:y val="0.10831125507820785"/>
          <c:w val="0.77831835298041729"/>
          <c:h val="0.78839664803768139"/>
        </c:manualLayout>
      </c:layout>
      <c:scatterChart>
        <c:scatterStyle val="lineMarker"/>
        <c:varyColors val="0"/>
        <c:ser>
          <c:idx val="6"/>
          <c:order val="0"/>
          <c:tx>
            <c:strRef>
              <c:f>'[Table_1.1_Primary_Energy_Overview.xlsx]Annual Data'!$N$11</c:f>
              <c:strCache>
                <c:ptCount val="1"/>
                <c:pt idx="0">
                  <c:v>Total Primary Energy Consumption</c:v>
                </c:pt>
              </c:strCache>
            </c:strRef>
          </c:tx>
          <c:spPr>
            <a:ln w="19050" cap="rnd">
              <a:solidFill>
                <a:schemeClr val="accent1">
                  <a:lumMod val="60000"/>
                </a:schemeClr>
              </a:solidFill>
              <a:round/>
            </a:ln>
            <a:effectLst/>
          </c:spPr>
          <c:marker>
            <c:symbol val="none"/>
          </c:marker>
          <c:xVal>
            <c:numRef>
              <c:f>'[Table_1.1_Primary_Energy_Overview.xlsx]Annual Data'!$A$13:$A$78</c:f>
              <c:numCache>
                <c:formatCode>General</c:formatCode>
                <c:ptCount val="66"/>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numCache>
            </c:numRef>
          </c:xVal>
          <c:yVal>
            <c:numRef>
              <c:f>'[Table_1.1_Primary_Energy_Overview.xlsx]Annual Data'!$N$13:$N$78</c:f>
              <c:numCache>
                <c:formatCode>General</c:formatCode>
                <c:ptCount val="66"/>
                <c:pt idx="0">
                  <c:v>31.981503</c:v>
                </c:pt>
                <c:pt idx="1">
                  <c:v>34.615768000000003</c:v>
                </c:pt>
                <c:pt idx="2">
                  <c:v>36.974029999999999</c:v>
                </c:pt>
                <c:pt idx="3">
                  <c:v>36.747824999999999</c:v>
                </c:pt>
                <c:pt idx="4">
                  <c:v>37.664467999999999</c:v>
                </c:pt>
                <c:pt idx="5">
                  <c:v>36.639381999999998</c:v>
                </c:pt>
                <c:pt idx="6">
                  <c:v>40.207971000000001</c:v>
                </c:pt>
                <c:pt idx="7">
                  <c:v>41.754252000000001</c:v>
                </c:pt>
                <c:pt idx="8">
                  <c:v>41.787185999999998</c:v>
                </c:pt>
                <c:pt idx="9">
                  <c:v>41.645028000000003</c:v>
                </c:pt>
                <c:pt idx="10">
                  <c:v>43.465722</c:v>
                </c:pt>
                <c:pt idx="11">
                  <c:v>45.086455000000001</c:v>
                </c:pt>
                <c:pt idx="12">
                  <c:v>45.737836999999999</c:v>
                </c:pt>
                <c:pt idx="13">
                  <c:v>47.826436999999999</c:v>
                </c:pt>
                <c:pt idx="14">
                  <c:v>49.644195000000003</c:v>
                </c:pt>
                <c:pt idx="15">
                  <c:v>51.814788</c:v>
                </c:pt>
                <c:pt idx="16">
                  <c:v>54.015000999999998</c:v>
                </c:pt>
                <c:pt idx="17">
                  <c:v>57.014332000000003</c:v>
                </c:pt>
                <c:pt idx="18">
                  <c:v>58.904521000000003</c:v>
                </c:pt>
                <c:pt idx="19">
                  <c:v>62.414507</c:v>
                </c:pt>
                <c:pt idx="20">
                  <c:v>65.614019999999996</c:v>
                </c:pt>
                <c:pt idx="21">
                  <c:v>67.838324999999998</c:v>
                </c:pt>
                <c:pt idx="22">
                  <c:v>69.282843</c:v>
                </c:pt>
                <c:pt idx="23">
                  <c:v>72.687866999999997</c:v>
                </c:pt>
                <c:pt idx="24">
                  <c:v>75.683689999999999</c:v>
                </c:pt>
                <c:pt idx="25">
                  <c:v>73.962368999999995</c:v>
                </c:pt>
                <c:pt idx="26">
                  <c:v>71.964552999999995</c:v>
                </c:pt>
                <c:pt idx="27">
                  <c:v>75.974825999999993</c:v>
                </c:pt>
                <c:pt idx="28">
                  <c:v>77.961330000000004</c:v>
                </c:pt>
                <c:pt idx="29">
                  <c:v>79.950406000000001</c:v>
                </c:pt>
                <c:pt idx="30">
                  <c:v>80.858583999999993</c:v>
                </c:pt>
                <c:pt idx="31">
                  <c:v>78.066668000000007</c:v>
                </c:pt>
                <c:pt idx="32">
                  <c:v>76.105776000000006</c:v>
                </c:pt>
                <c:pt idx="33">
                  <c:v>73.099185000000006</c:v>
                </c:pt>
                <c:pt idx="34">
                  <c:v>72.970566000000005</c:v>
                </c:pt>
                <c:pt idx="35">
                  <c:v>76.631701000000007</c:v>
                </c:pt>
                <c:pt idx="36">
                  <c:v>76.392385000000004</c:v>
                </c:pt>
                <c:pt idx="37">
                  <c:v>76.647004999999993</c:v>
                </c:pt>
                <c:pt idx="38">
                  <c:v>79.054456000000002</c:v>
                </c:pt>
                <c:pt idx="39">
                  <c:v>82.709171999999995</c:v>
                </c:pt>
                <c:pt idx="40">
                  <c:v>84.785998000000006</c:v>
                </c:pt>
                <c:pt idx="41">
                  <c:v>84.485118</c:v>
                </c:pt>
                <c:pt idx="42">
                  <c:v>84.437961999999999</c:v>
                </c:pt>
                <c:pt idx="43">
                  <c:v>85.782977000000002</c:v>
                </c:pt>
                <c:pt idx="44">
                  <c:v>87.366314000000003</c:v>
                </c:pt>
                <c:pt idx="45">
                  <c:v>89.088334000000003</c:v>
                </c:pt>
                <c:pt idx="46">
                  <c:v>91.031747999999993</c:v>
                </c:pt>
                <c:pt idx="47">
                  <c:v>94.021834999999996</c:v>
                </c:pt>
                <c:pt idx="48">
                  <c:v>94.601783999999995</c:v>
                </c:pt>
                <c:pt idx="49">
                  <c:v>95.019368999999998</c:v>
                </c:pt>
                <c:pt idx="50">
                  <c:v>96.650296999999995</c:v>
                </c:pt>
                <c:pt idx="51">
                  <c:v>98.818702000000002</c:v>
                </c:pt>
                <c:pt idx="52">
                  <c:v>96.172309999999996</c:v>
                </c:pt>
                <c:pt idx="53">
                  <c:v>97.646559999999994</c:v>
                </c:pt>
                <c:pt idx="54">
                  <c:v>97.921086000000003</c:v>
                </c:pt>
                <c:pt idx="55">
                  <c:v>100.094092</c:v>
                </c:pt>
                <c:pt idx="56">
                  <c:v>100.193394</c:v>
                </c:pt>
                <c:pt idx="57">
                  <c:v>99.492350000000002</c:v>
                </c:pt>
                <c:pt idx="58">
                  <c:v>101.026566</c:v>
                </c:pt>
                <c:pt idx="59">
                  <c:v>98.905709000000002</c:v>
                </c:pt>
                <c:pt idx="60">
                  <c:v>94.137726000000001</c:v>
                </c:pt>
                <c:pt idx="61">
                  <c:v>97.479951</c:v>
                </c:pt>
                <c:pt idx="62">
                  <c:v>96.902071000000007</c:v>
                </c:pt>
                <c:pt idx="63">
                  <c:v>94.486633999999995</c:v>
                </c:pt>
                <c:pt idx="64">
                  <c:v>97.241437000000005</c:v>
                </c:pt>
                <c:pt idx="65">
                  <c:v>98.484014999999999</c:v>
                </c:pt>
              </c:numCache>
            </c:numRef>
          </c:yVal>
          <c:smooth val="0"/>
          <c:extLst>
            <c:ext xmlns:c16="http://schemas.microsoft.com/office/drawing/2014/chart" uri="{C3380CC4-5D6E-409C-BE32-E72D297353CC}">
              <c16:uniqueId val="{00000000-A7A2-47AB-A343-5D9600A80700}"/>
            </c:ext>
          </c:extLst>
        </c:ser>
        <c:dLbls>
          <c:showLegendKey val="0"/>
          <c:showVal val="0"/>
          <c:showCatName val="0"/>
          <c:showSerName val="0"/>
          <c:showPercent val="0"/>
          <c:showBubbleSize val="0"/>
        </c:dLbls>
        <c:axId val="296149536"/>
        <c:axId val="296142648"/>
      </c:scatterChart>
      <c:valAx>
        <c:axId val="296149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142648"/>
        <c:crosses val="autoZero"/>
        <c:crossBetween val="midCat"/>
      </c:valAx>
      <c:valAx>
        <c:axId val="296142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Quads per Year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149536"/>
        <c:crosses val="autoZero"/>
        <c:crossBetween val="midCat"/>
        <c:majorUnit val="10"/>
      </c:valAx>
      <c:spPr>
        <a:noFill/>
        <a:ln>
          <a:solidFill>
            <a:schemeClr val="tx1"/>
          </a:solid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Annual Quads Used (10</a:t>
            </a:r>
            <a:r>
              <a:rPr lang="en-US" sz="1600" b="1" baseline="30000" dirty="0"/>
              <a:t>15</a:t>
            </a:r>
            <a:r>
              <a:rPr lang="en-US" sz="1600" b="1" dirty="0"/>
              <a:t> BTUs)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95326488001602"/>
          <c:y val="0.10831125507820785"/>
          <c:w val="0.77831835298041729"/>
          <c:h val="0.78839664803768139"/>
        </c:manualLayout>
      </c:layout>
      <c:scatterChart>
        <c:scatterStyle val="lineMarker"/>
        <c:varyColors val="0"/>
        <c:ser>
          <c:idx val="6"/>
          <c:order val="0"/>
          <c:tx>
            <c:strRef>
              <c:f>'[Table_1.1_Primary_Energy_Overview.xlsx]Annual Data'!$N$11</c:f>
              <c:strCache>
                <c:ptCount val="1"/>
                <c:pt idx="0">
                  <c:v>Total Primary Energy Consumption</c:v>
                </c:pt>
              </c:strCache>
            </c:strRef>
          </c:tx>
          <c:spPr>
            <a:ln w="19050" cap="rnd">
              <a:solidFill>
                <a:schemeClr val="accent1">
                  <a:lumMod val="60000"/>
                </a:schemeClr>
              </a:solidFill>
              <a:round/>
            </a:ln>
            <a:effectLst/>
          </c:spPr>
          <c:marker>
            <c:symbol val="none"/>
          </c:marker>
          <c:xVal>
            <c:numRef>
              <c:f>'[Table_1.1_Primary_Energy_Overview.xlsx]Annual Data'!$A$13:$A$78</c:f>
              <c:numCache>
                <c:formatCode>General</c:formatCode>
                <c:ptCount val="66"/>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numCache>
            </c:numRef>
          </c:xVal>
          <c:yVal>
            <c:numRef>
              <c:f>'[Table_1.1_Primary_Energy_Overview.xlsx]Annual Data'!$N$13:$N$78</c:f>
              <c:numCache>
                <c:formatCode>General</c:formatCode>
                <c:ptCount val="66"/>
                <c:pt idx="0">
                  <c:v>31.981503</c:v>
                </c:pt>
                <c:pt idx="1">
                  <c:v>34.615768000000003</c:v>
                </c:pt>
                <c:pt idx="2">
                  <c:v>36.974029999999999</c:v>
                </c:pt>
                <c:pt idx="3">
                  <c:v>36.747824999999999</c:v>
                </c:pt>
                <c:pt idx="4">
                  <c:v>37.664467999999999</c:v>
                </c:pt>
                <c:pt idx="5">
                  <c:v>36.639381999999998</c:v>
                </c:pt>
                <c:pt idx="6">
                  <c:v>40.207971000000001</c:v>
                </c:pt>
                <c:pt idx="7">
                  <c:v>41.754252000000001</c:v>
                </c:pt>
                <c:pt idx="8">
                  <c:v>41.787185999999998</c:v>
                </c:pt>
                <c:pt idx="9">
                  <c:v>41.645028000000003</c:v>
                </c:pt>
                <c:pt idx="10">
                  <c:v>43.465722</c:v>
                </c:pt>
                <c:pt idx="11">
                  <c:v>45.086455000000001</c:v>
                </c:pt>
                <c:pt idx="12">
                  <c:v>45.737836999999999</c:v>
                </c:pt>
                <c:pt idx="13">
                  <c:v>47.826436999999999</c:v>
                </c:pt>
                <c:pt idx="14">
                  <c:v>49.644195000000003</c:v>
                </c:pt>
                <c:pt idx="15">
                  <c:v>51.814788</c:v>
                </c:pt>
                <c:pt idx="16">
                  <c:v>54.015000999999998</c:v>
                </c:pt>
                <c:pt idx="17">
                  <c:v>57.014332000000003</c:v>
                </c:pt>
                <c:pt idx="18">
                  <c:v>58.904521000000003</c:v>
                </c:pt>
                <c:pt idx="19">
                  <c:v>62.414507</c:v>
                </c:pt>
                <c:pt idx="20">
                  <c:v>65.614019999999996</c:v>
                </c:pt>
                <c:pt idx="21">
                  <c:v>67.838324999999998</c:v>
                </c:pt>
                <c:pt idx="22">
                  <c:v>69.282843</c:v>
                </c:pt>
                <c:pt idx="23">
                  <c:v>72.687866999999997</c:v>
                </c:pt>
                <c:pt idx="24">
                  <c:v>75.683689999999999</c:v>
                </c:pt>
                <c:pt idx="25">
                  <c:v>73.962368999999995</c:v>
                </c:pt>
                <c:pt idx="26">
                  <c:v>71.964552999999995</c:v>
                </c:pt>
                <c:pt idx="27">
                  <c:v>75.974825999999993</c:v>
                </c:pt>
                <c:pt idx="28">
                  <c:v>77.961330000000004</c:v>
                </c:pt>
                <c:pt idx="29">
                  <c:v>79.950406000000001</c:v>
                </c:pt>
                <c:pt idx="30">
                  <c:v>80.858583999999993</c:v>
                </c:pt>
                <c:pt idx="31">
                  <c:v>78.066668000000007</c:v>
                </c:pt>
                <c:pt idx="32">
                  <c:v>76.105776000000006</c:v>
                </c:pt>
                <c:pt idx="33">
                  <c:v>73.099185000000006</c:v>
                </c:pt>
                <c:pt idx="34">
                  <c:v>72.970566000000005</c:v>
                </c:pt>
                <c:pt idx="35">
                  <c:v>76.631701000000007</c:v>
                </c:pt>
                <c:pt idx="36">
                  <c:v>76.392385000000004</c:v>
                </c:pt>
                <c:pt idx="37">
                  <c:v>76.647004999999993</c:v>
                </c:pt>
                <c:pt idx="38">
                  <c:v>79.054456000000002</c:v>
                </c:pt>
                <c:pt idx="39">
                  <c:v>82.709171999999995</c:v>
                </c:pt>
                <c:pt idx="40">
                  <c:v>84.785998000000006</c:v>
                </c:pt>
                <c:pt idx="41">
                  <c:v>84.485118</c:v>
                </c:pt>
                <c:pt idx="42">
                  <c:v>84.437961999999999</c:v>
                </c:pt>
                <c:pt idx="43">
                  <c:v>85.782977000000002</c:v>
                </c:pt>
                <c:pt idx="44">
                  <c:v>87.366314000000003</c:v>
                </c:pt>
                <c:pt idx="45">
                  <c:v>89.088334000000003</c:v>
                </c:pt>
                <c:pt idx="46">
                  <c:v>91.031747999999993</c:v>
                </c:pt>
                <c:pt idx="47">
                  <c:v>94.021834999999996</c:v>
                </c:pt>
                <c:pt idx="48">
                  <c:v>94.601783999999995</c:v>
                </c:pt>
                <c:pt idx="49">
                  <c:v>95.019368999999998</c:v>
                </c:pt>
                <c:pt idx="50">
                  <c:v>96.650296999999995</c:v>
                </c:pt>
                <c:pt idx="51">
                  <c:v>98.818702000000002</c:v>
                </c:pt>
                <c:pt idx="52">
                  <c:v>96.172309999999996</c:v>
                </c:pt>
                <c:pt idx="53">
                  <c:v>97.646559999999994</c:v>
                </c:pt>
                <c:pt idx="54">
                  <c:v>97.921086000000003</c:v>
                </c:pt>
                <c:pt idx="55">
                  <c:v>100.094092</c:v>
                </c:pt>
                <c:pt idx="56">
                  <c:v>100.193394</c:v>
                </c:pt>
                <c:pt idx="57">
                  <c:v>99.492350000000002</c:v>
                </c:pt>
                <c:pt idx="58">
                  <c:v>101.026566</c:v>
                </c:pt>
                <c:pt idx="59">
                  <c:v>98.905709000000002</c:v>
                </c:pt>
                <c:pt idx="60">
                  <c:v>94.137726000000001</c:v>
                </c:pt>
                <c:pt idx="61">
                  <c:v>97.479951</c:v>
                </c:pt>
                <c:pt idx="62">
                  <c:v>96.902071000000007</c:v>
                </c:pt>
                <c:pt idx="63">
                  <c:v>94.486633999999995</c:v>
                </c:pt>
                <c:pt idx="64">
                  <c:v>97.241437000000005</c:v>
                </c:pt>
                <c:pt idx="65">
                  <c:v>98.484014999999999</c:v>
                </c:pt>
              </c:numCache>
            </c:numRef>
          </c:yVal>
          <c:smooth val="0"/>
          <c:extLst>
            <c:ext xmlns:c16="http://schemas.microsoft.com/office/drawing/2014/chart" uri="{C3380CC4-5D6E-409C-BE32-E72D297353CC}">
              <c16:uniqueId val="{00000000-A7A2-47AB-A343-5D9600A80700}"/>
            </c:ext>
          </c:extLst>
        </c:ser>
        <c:dLbls>
          <c:showLegendKey val="0"/>
          <c:showVal val="0"/>
          <c:showCatName val="0"/>
          <c:showSerName val="0"/>
          <c:showPercent val="0"/>
          <c:showBubbleSize val="0"/>
        </c:dLbls>
        <c:axId val="296149536"/>
        <c:axId val="296142648"/>
      </c:scatterChart>
      <c:valAx>
        <c:axId val="296149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142648"/>
        <c:crosses val="autoZero"/>
        <c:crossBetween val="midCat"/>
      </c:valAx>
      <c:valAx>
        <c:axId val="296142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Quads per Year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149536"/>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Annual Quads Used (10</a:t>
            </a:r>
            <a:r>
              <a:rPr lang="en-US" sz="1600" b="1" baseline="30000" dirty="0"/>
              <a:t>15</a:t>
            </a:r>
            <a:r>
              <a:rPr lang="en-US" sz="1600" b="1" dirty="0"/>
              <a:t> BTUs)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95326488001602"/>
          <c:y val="0.10831125507820785"/>
          <c:w val="0.77831835298041729"/>
          <c:h val="0.78839664803768139"/>
        </c:manualLayout>
      </c:layout>
      <c:scatterChart>
        <c:scatterStyle val="lineMarker"/>
        <c:varyColors val="0"/>
        <c:ser>
          <c:idx val="6"/>
          <c:order val="0"/>
          <c:tx>
            <c:strRef>
              <c:f>'[Table_1.1_Primary_Energy_Overview.xlsx]Annual Data'!$N$11</c:f>
              <c:strCache>
                <c:ptCount val="1"/>
                <c:pt idx="0">
                  <c:v>Total Primary Energy Consumption</c:v>
                </c:pt>
              </c:strCache>
            </c:strRef>
          </c:tx>
          <c:spPr>
            <a:ln w="19050" cap="rnd">
              <a:solidFill>
                <a:schemeClr val="accent1">
                  <a:lumMod val="60000"/>
                </a:schemeClr>
              </a:solidFill>
              <a:round/>
            </a:ln>
            <a:effectLst/>
          </c:spPr>
          <c:marker>
            <c:symbol val="none"/>
          </c:marker>
          <c:xVal>
            <c:numRef>
              <c:f>'[Table_1.1_Primary_Energy_Overview.xlsx]Annual Data'!$A$13:$A$78</c:f>
              <c:numCache>
                <c:formatCode>General</c:formatCode>
                <c:ptCount val="66"/>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numCache>
            </c:numRef>
          </c:xVal>
          <c:yVal>
            <c:numRef>
              <c:f>'[Table_1.1_Primary_Energy_Overview.xlsx]Annual Data'!$N$13:$N$78</c:f>
              <c:numCache>
                <c:formatCode>General</c:formatCode>
                <c:ptCount val="66"/>
                <c:pt idx="0">
                  <c:v>31.981503</c:v>
                </c:pt>
                <c:pt idx="1">
                  <c:v>34.615768000000003</c:v>
                </c:pt>
                <c:pt idx="2">
                  <c:v>36.974029999999999</c:v>
                </c:pt>
                <c:pt idx="3">
                  <c:v>36.747824999999999</c:v>
                </c:pt>
                <c:pt idx="4">
                  <c:v>37.664467999999999</c:v>
                </c:pt>
                <c:pt idx="5">
                  <c:v>36.639381999999998</c:v>
                </c:pt>
                <c:pt idx="6">
                  <c:v>40.207971000000001</c:v>
                </c:pt>
                <c:pt idx="7">
                  <c:v>41.754252000000001</c:v>
                </c:pt>
                <c:pt idx="8">
                  <c:v>41.787185999999998</c:v>
                </c:pt>
                <c:pt idx="9">
                  <c:v>41.645028000000003</c:v>
                </c:pt>
                <c:pt idx="10">
                  <c:v>43.465722</c:v>
                </c:pt>
                <c:pt idx="11">
                  <c:v>45.086455000000001</c:v>
                </c:pt>
                <c:pt idx="12">
                  <c:v>45.737836999999999</c:v>
                </c:pt>
                <c:pt idx="13">
                  <c:v>47.826436999999999</c:v>
                </c:pt>
                <c:pt idx="14">
                  <c:v>49.644195000000003</c:v>
                </c:pt>
                <c:pt idx="15">
                  <c:v>51.814788</c:v>
                </c:pt>
                <c:pt idx="16">
                  <c:v>54.015000999999998</c:v>
                </c:pt>
                <c:pt idx="17">
                  <c:v>57.014332000000003</c:v>
                </c:pt>
                <c:pt idx="18">
                  <c:v>58.904521000000003</c:v>
                </c:pt>
                <c:pt idx="19">
                  <c:v>62.414507</c:v>
                </c:pt>
                <c:pt idx="20">
                  <c:v>65.614019999999996</c:v>
                </c:pt>
                <c:pt idx="21">
                  <c:v>67.838324999999998</c:v>
                </c:pt>
                <c:pt idx="22">
                  <c:v>69.282843</c:v>
                </c:pt>
                <c:pt idx="23">
                  <c:v>72.687866999999997</c:v>
                </c:pt>
                <c:pt idx="24">
                  <c:v>75.683689999999999</c:v>
                </c:pt>
                <c:pt idx="25">
                  <c:v>73.962368999999995</c:v>
                </c:pt>
                <c:pt idx="26">
                  <c:v>71.964552999999995</c:v>
                </c:pt>
                <c:pt idx="27">
                  <c:v>75.974825999999993</c:v>
                </c:pt>
                <c:pt idx="28">
                  <c:v>77.961330000000004</c:v>
                </c:pt>
                <c:pt idx="29">
                  <c:v>79.950406000000001</c:v>
                </c:pt>
                <c:pt idx="30">
                  <c:v>80.858583999999993</c:v>
                </c:pt>
                <c:pt idx="31">
                  <c:v>78.066668000000007</c:v>
                </c:pt>
                <c:pt idx="32">
                  <c:v>76.105776000000006</c:v>
                </c:pt>
                <c:pt idx="33">
                  <c:v>73.099185000000006</c:v>
                </c:pt>
                <c:pt idx="34">
                  <c:v>72.970566000000005</c:v>
                </c:pt>
                <c:pt idx="35">
                  <c:v>76.631701000000007</c:v>
                </c:pt>
                <c:pt idx="36">
                  <c:v>76.392385000000004</c:v>
                </c:pt>
                <c:pt idx="37">
                  <c:v>76.647004999999993</c:v>
                </c:pt>
                <c:pt idx="38">
                  <c:v>79.054456000000002</c:v>
                </c:pt>
                <c:pt idx="39">
                  <c:v>82.709171999999995</c:v>
                </c:pt>
                <c:pt idx="40">
                  <c:v>84.785998000000006</c:v>
                </c:pt>
                <c:pt idx="41">
                  <c:v>84.485118</c:v>
                </c:pt>
                <c:pt idx="42">
                  <c:v>84.437961999999999</c:v>
                </c:pt>
                <c:pt idx="43">
                  <c:v>85.782977000000002</c:v>
                </c:pt>
                <c:pt idx="44">
                  <c:v>87.366314000000003</c:v>
                </c:pt>
                <c:pt idx="45">
                  <c:v>89.088334000000003</c:v>
                </c:pt>
                <c:pt idx="46">
                  <c:v>91.031747999999993</c:v>
                </c:pt>
                <c:pt idx="47">
                  <c:v>94.021834999999996</c:v>
                </c:pt>
                <c:pt idx="48">
                  <c:v>94.601783999999995</c:v>
                </c:pt>
                <c:pt idx="49">
                  <c:v>95.019368999999998</c:v>
                </c:pt>
                <c:pt idx="50">
                  <c:v>96.650296999999995</c:v>
                </c:pt>
                <c:pt idx="51">
                  <c:v>98.818702000000002</c:v>
                </c:pt>
                <c:pt idx="52">
                  <c:v>96.172309999999996</c:v>
                </c:pt>
                <c:pt idx="53">
                  <c:v>97.646559999999994</c:v>
                </c:pt>
                <c:pt idx="54">
                  <c:v>97.921086000000003</c:v>
                </c:pt>
                <c:pt idx="55">
                  <c:v>100.094092</c:v>
                </c:pt>
                <c:pt idx="56">
                  <c:v>100.193394</c:v>
                </c:pt>
                <c:pt idx="57">
                  <c:v>99.492350000000002</c:v>
                </c:pt>
                <c:pt idx="58">
                  <c:v>101.026566</c:v>
                </c:pt>
                <c:pt idx="59">
                  <c:v>98.905709000000002</c:v>
                </c:pt>
                <c:pt idx="60">
                  <c:v>94.137726000000001</c:v>
                </c:pt>
                <c:pt idx="61">
                  <c:v>97.479951</c:v>
                </c:pt>
                <c:pt idx="62">
                  <c:v>96.902071000000007</c:v>
                </c:pt>
                <c:pt idx="63">
                  <c:v>94.486633999999995</c:v>
                </c:pt>
                <c:pt idx="64">
                  <c:v>97.241437000000005</c:v>
                </c:pt>
                <c:pt idx="65">
                  <c:v>98.484014999999999</c:v>
                </c:pt>
              </c:numCache>
            </c:numRef>
          </c:yVal>
          <c:smooth val="0"/>
          <c:extLst>
            <c:ext xmlns:c16="http://schemas.microsoft.com/office/drawing/2014/chart" uri="{C3380CC4-5D6E-409C-BE32-E72D297353CC}">
              <c16:uniqueId val="{00000000-A7A2-47AB-A343-5D9600A80700}"/>
            </c:ext>
          </c:extLst>
        </c:ser>
        <c:dLbls>
          <c:showLegendKey val="0"/>
          <c:showVal val="0"/>
          <c:showCatName val="0"/>
          <c:showSerName val="0"/>
          <c:showPercent val="0"/>
          <c:showBubbleSize val="0"/>
        </c:dLbls>
        <c:axId val="296149536"/>
        <c:axId val="296142648"/>
      </c:scatterChart>
      <c:valAx>
        <c:axId val="296149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142648"/>
        <c:crosses val="autoZero"/>
        <c:crossBetween val="midCat"/>
      </c:valAx>
      <c:valAx>
        <c:axId val="296142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Quads per Year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149536"/>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0.59472</cdr:x>
      <cdr:y>0.309</cdr:y>
    </cdr:from>
    <cdr:to>
      <cdr:x>0.61064</cdr:x>
      <cdr:y>0.33195</cdr:y>
    </cdr:to>
    <cdr:sp macro="" textlink="">
      <cdr:nvSpPr>
        <cdr:cNvPr id="7" name="Oval 6"/>
        <cdr:cNvSpPr/>
      </cdr:nvSpPr>
      <cdr:spPr>
        <a:xfrm xmlns:a="http://schemas.openxmlformats.org/drawingml/2006/main">
          <a:off x="3416837" y="1231037"/>
          <a:ext cx="91440" cy="91440"/>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0.34445</cdr:x>
      <cdr:y>0.17087</cdr:y>
    </cdr:from>
    <cdr:to>
      <cdr:x>0.59814</cdr:x>
      <cdr:y>0.27849</cdr:y>
    </cdr:to>
    <cdr:sp macro="" textlink="">
      <cdr:nvSpPr>
        <cdr:cNvPr id="12" name="TextBox 1"/>
        <cdr:cNvSpPr txBox="1"/>
      </cdr:nvSpPr>
      <cdr:spPr>
        <a:xfrm xmlns:a="http://schemas.openxmlformats.org/drawingml/2006/main">
          <a:off x="2545718" y="891659"/>
          <a:ext cx="1874924" cy="5615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Kyoto Protocol Target</a:t>
          </a:r>
          <a:br>
            <a:rPr lang="en-US" sz="1200" b="1" dirty="0"/>
          </a:br>
          <a:r>
            <a:rPr lang="en-US" sz="1200" b="1" dirty="0"/>
            <a:t>95% of 1990 CO</a:t>
          </a:r>
          <a:r>
            <a:rPr lang="en-US" sz="1200" b="1" i="0" baseline="-25000" dirty="0"/>
            <a:t>2</a:t>
          </a:r>
          <a:r>
            <a:rPr lang="en-US" sz="1200" b="1" dirty="0"/>
            <a:t> </a:t>
          </a:r>
        </a:p>
        <a:p xmlns:a="http://schemas.openxmlformats.org/drawingml/2006/main">
          <a:endParaRPr lang="en-US" sz="1200" b="1" dirty="0"/>
        </a:p>
      </cdr:txBody>
    </cdr:sp>
  </cdr:relSizeAnchor>
  <cdr:relSizeAnchor xmlns:cdr="http://schemas.openxmlformats.org/drawingml/2006/chartDrawing">
    <cdr:from>
      <cdr:x>0.49079</cdr:x>
      <cdr:y>0.18962</cdr:y>
    </cdr:from>
    <cdr:to>
      <cdr:x>0.60378</cdr:x>
      <cdr:y>0.41881</cdr:y>
    </cdr:to>
    <cdr:sp macro="" textlink="">
      <cdr:nvSpPr>
        <cdr:cNvPr id="13" name="Arc 12"/>
        <cdr:cNvSpPr/>
      </cdr:nvSpPr>
      <cdr:spPr>
        <a:xfrm xmlns:a="http://schemas.openxmlformats.org/drawingml/2006/main">
          <a:off x="2824656" y="755432"/>
          <a:ext cx="650326" cy="913086"/>
        </a:xfrm>
        <a:prstGeom xmlns:a="http://schemas.openxmlformats.org/drawingml/2006/main" prst="arc">
          <a:avLst/>
        </a:prstGeom>
        <a:ln xmlns:a="http://schemas.openxmlformats.org/drawingml/2006/main" w="19050">
          <a:solidFill>
            <a:srgbClr val="FF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0.46297</cdr:y>
    </cdr:from>
    <cdr:to>
      <cdr:x>0</cdr:x>
      <cdr:y>0.46297</cdr:y>
    </cdr:to>
    <cdr:grpSp>
      <cdr:nvGrpSpPr>
        <cdr:cNvPr id="9" name="Group 8">
          <a:extLst xmlns:a="http://schemas.openxmlformats.org/drawingml/2006/main">
            <a:ext uri="{FF2B5EF4-FFF2-40B4-BE49-F238E27FC236}">
              <a16:creationId xmlns:a16="http://schemas.microsoft.com/office/drawing/2014/main" id="{E429844F-44F2-4283-AC79-E4E06A090BAF}"/>
            </a:ext>
          </a:extLst>
        </cdr:cNvPr>
        <cdr:cNvGrpSpPr/>
      </cdr:nvGrpSpPr>
      <cdr:grpSpPr>
        <a:xfrm xmlns:a="http://schemas.openxmlformats.org/drawingml/2006/main">
          <a:off x="0" y="2415913"/>
          <a:ext cx="0" cy="0"/>
          <a:chOff x="0" y="2415913"/>
          <a:chExt cx="0" cy="0"/>
        </a:xfrm>
      </cdr:grpSpPr>
    </cdr:grpSp>
  </cdr:relSizeAnchor>
</c:userShapes>
</file>

<file path=ppt/drawings/drawing2.xml><?xml version="1.0" encoding="utf-8"?>
<c:userShapes xmlns:c="http://schemas.openxmlformats.org/drawingml/2006/chart">
  <cdr:relSizeAnchor xmlns:cdr="http://schemas.openxmlformats.org/drawingml/2006/chartDrawing">
    <cdr:from>
      <cdr:x>0.59472</cdr:x>
      <cdr:y>0.309</cdr:y>
    </cdr:from>
    <cdr:to>
      <cdr:x>0.61064</cdr:x>
      <cdr:y>0.33195</cdr:y>
    </cdr:to>
    <cdr:sp macro="" textlink="">
      <cdr:nvSpPr>
        <cdr:cNvPr id="7" name="Oval 6"/>
        <cdr:cNvSpPr/>
      </cdr:nvSpPr>
      <cdr:spPr>
        <a:xfrm xmlns:a="http://schemas.openxmlformats.org/drawingml/2006/main">
          <a:off x="3416837" y="1231037"/>
          <a:ext cx="91440" cy="91440"/>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0.34445</cdr:x>
      <cdr:y>0.17087</cdr:y>
    </cdr:from>
    <cdr:to>
      <cdr:x>0.59814</cdr:x>
      <cdr:y>0.27849</cdr:y>
    </cdr:to>
    <cdr:sp macro="" textlink="">
      <cdr:nvSpPr>
        <cdr:cNvPr id="12" name="TextBox 1"/>
        <cdr:cNvSpPr txBox="1"/>
      </cdr:nvSpPr>
      <cdr:spPr>
        <a:xfrm xmlns:a="http://schemas.openxmlformats.org/drawingml/2006/main">
          <a:off x="2545718" y="891659"/>
          <a:ext cx="1874924" cy="5615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Kyoto Protocol Target</a:t>
          </a:r>
          <a:br>
            <a:rPr lang="en-US" sz="1200" b="1" dirty="0"/>
          </a:br>
          <a:r>
            <a:rPr lang="en-US" sz="1200" b="1" dirty="0"/>
            <a:t>95% of 1990 CO</a:t>
          </a:r>
          <a:r>
            <a:rPr lang="en-US" sz="1200" b="1" i="0" baseline="-25000" dirty="0"/>
            <a:t>2</a:t>
          </a:r>
          <a:r>
            <a:rPr lang="en-US" sz="1200" b="1" dirty="0"/>
            <a:t> </a:t>
          </a:r>
        </a:p>
        <a:p xmlns:a="http://schemas.openxmlformats.org/drawingml/2006/main">
          <a:endParaRPr lang="en-US" sz="1200" b="1" dirty="0"/>
        </a:p>
      </cdr:txBody>
    </cdr:sp>
  </cdr:relSizeAnchor>
  <cdr:relSizeAnchor xmlns:cdr="http://schemas.openxmlformats.org/drawingml/2006/chartDrawing">
    <cdr:from>
      <cdr:x>0.49079</cdr:x>
      <cdr:y>0.18962</cdr:y>
    </cdr:from>
    <cdr:to>
      <cdr:x>0.60378</cdr:x>
      <cdr:y>0.41881</cdr:y>
    </cdr:to>
    <cdr:sp macro="" textlink="">
      <cdr:nvSpPr>
        <cdr:cNvPr id="13" name="Arc 12"/>
        <cdr:cNvSpPr/>
      </cdr:nvSpPr>
      <cdr:spPr>
        <a:xfrm xmlns:a="http://schemas.openxmlformats.org/drawingml/2006/main">
          <a:off x="2824656" y="755432"/>
          <a:ext cx="650326" cy="913086"/>
        </a:xfrm>
        <a:prstGeom xmlns:a="http://schemas.openxmlformats.org/drawingml/2006/main" prst="arc">
          <a:avLst/>
        </a:prstGeom>
        <a:ln xmlns:a="http://schemas.openxmlformats.org/drawingml/2006/main" w="19050">
          <a:solidFill>
            <a:srgbClr val="FF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0.32213</cdr:x>
      <cdr:y>0.18962</cdr:y>
    </cdr:from>
    <cdr:to>
      <cdr:x>0.89272</cdr:x>
      <cdr:y>0.54601</cdr:y>
    </cdr:to>
    <cdr:grpSp>
      <cdr:nvGrpSpPr>
        <cdr:cNvPr id="14" name="Group 13">
          <a:extLst xmlns:a="http://schemas.openxmlformats.org/drawingml/2006/main">
            <a:ext uri="{FF2B5EF4-FFF2-40B4-BE49-F238E27FC236}">
              <a16:creationId xmlns:a16="http://schemas.microsoft.com/office/drawing/2014/main" id="{191BAF5E-EDF5-4233-9644-2408D939E5ED}"/>
            </a:ext>
          </a:extLst>
        </cdr:cNvPr>
        <cdr:cNvGrpSpPr/>
      </cdr:nvGrpSpPr>
      <cdr:grpSpPr>
        <a:xfrm xmlns:a="http://schemas.openxmlformats.org/drawingml/2006/main">
          <a:off x="2380738" y="989493"/>
          <a:ext cx="4217011" cy="1859747"/>
          <a:chOff x="6109567" y="234695"/>
          <a:chExt cx="4216997" cy="1859770"/>
        </a:xfrm>
      </cdr:grpSpPr>
      <cdr:sp macro="" textlink="">
        <cdr:nvSpPr>
          <cdr:cNvPr id="19" name="TextBox 1"/>
          <cdr:cNvSpPr txBox="1"/>
        </cdr:nvSpPr>
        <cdr:spPr>
          <a:xfrm xmlns:a="http://schemas.openxmlformats.org/drawingml/2006/main">
            <a:off x="8433218" y="1396435"/>
            <a:ext cx="1893346"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i="1" dirty="0"/>
              <a:t>50% Savings</a:t>
            </a:r>
          </a:p>
          <a:p xmlns:a="http://schemas.openxmlformats.org/drawingml/2006/main">
            <a:r>
              <a:rPr lang="en-US" sz="1600" b="1" i="1" dirty="0"/>
              <a:t>Payback &lt; 6-8 years</a:t>
            </a:r>
          </a:p>
        </cdr:txBody>
      </cdr:sp>
      <cdr:cxnSp macro="">
        <cdr:nvCxnSpPr>
          <cdr:cNvPr id="20" name="Straight Arrow Connector 19">
            <a:extLst xmlns:a="http://schemas.openxmlformats.org/drawingml/2006/main">
              <a:ext uri="{FF2B5EF4-FFF2-40B4-BE49-F238E27FC236}">
                <a16:creationId xmlns:a16="http://schemas.microsoft.com/office/drawing/2014/main" id="{D12A5931-25B6-40CC-9318-A4AA262CF668}"/>
              </a:ext>
            </a:extLst>
          </cdr:cNvPr>
          <cdr:cNvCxnSpPr/>
        </cdr:nvCxnSpPr>
        <cdr:spPr>
          <a:xfrm xmlns:a="http://schemas.openxmlformats.org/drawingml/2006/main" flipH="1">
            <a:off x="10262795" y="234695"/>
            <a:ext cx="0" cy="1832076"/>
          </a:xfrm>
          <a:prstGeom xmlns:a="http://schemas.openxmlformats.org/drawingml/2006/main" prst="straightConnector1">
            <a:avLst/>
          </a:prstGeom>
          <a:ln xmlns:a="http://schemas.openxmlformats.org/drawingml/2006/main" w="28575">
            <a:solidFill>
              <a:schemeClr val="accent6"/>
            </a:solidFill>
            <a:headEnd type="arrow"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1" name="Straight Connector 20">
            <a:extLst xmlns:a="http://schemas.openxmlformats.org/drawingml/2006/main">
              <a:ext uri="{FF2B5EF4-FFF2-40B4-BE49-F238E27FC236}">
                <a16:creationId xmlns:a16="http://schemas.microsoft.com/office/drawing/2014/main" id="{4D782C10-43AA-401B-92EC-5B02DE9164E3}"/>
              </a:ext>
            </a:extLst>
          </cdr:cNvPr>
          <cdr:cNvCxnSpPr/>
        </cdr:nvCxnSpPr>
        <cdr:spPr>
          <a:xfrm xmlns:a="http://schemas.openxmlformats.org/drawingml/2006/main" flipV="1">
            <a:off x="6109567" y="2083363"/>
            <a:ext cx="4077925" cy="11102"/>
          </a:xfrm>
          <a:prstGeom xmlns:a="http://schemas.openxmlformats.org/drawingml/2006/main" prst="line">
            <a:avLst/>
          </a:prstGeom>
          <a:ln xmlns:a="http://schemas.openxmlformats.org/drawingml/2006/main" w="28575">
            <a:solidFill>
              <a:schemeClr val="accent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cdr:x>
      <cdr:y>0.46297</cdr:y>
    </cdr:from>
    <cdr:to>
      <cdr:x>0</cdr:x>
      <cdr:y>0.46297</cdr:y>
    </cdr:to>
    <cdr:grpSp>
      <cdr:nvGrpSpPr>
        <cdr:cNvPr id="9" name="Group 8">
          <a:extLst xmlns:a="http://schemas.openxmlformats.org/drawingml/2006/main">
            <a:ext uri="{FF2B5EF4-FFF2-40B4-BE49-F238E27FC236}">
              <a16:creationId xmlns:a16="http://schemas.microsoft.com/office/drawing/2014/main" id="{5FF94F75-08CD-4723-AB26-02EA51007CB5}"/>
            </a:ext>
          </a:extLst>
        </cdr:cNvPr>
        <cdr:cNvGrpSpPr/>
      </cdr:nvGrpSpPr>
      <cdr:grpSpPr>
        <a:xfrm xmlns:a="http://schemas.openxmlformats.org/drawingml/2006/main">
          <a:off x="0" y="2415913"/>
          <a:ext cx="0" cy="0"/>
          <a:chOff x="0" y="2415913"/>
          <a:chExt cx="0" cy="0"/>
        </a:xfrm>
      </cdr:grpSpPr>
    </cdr:grpSp>
  </cdr:relSizeAnchor>
</c:userShapes>
</file>

<file path=ppt/drawings/drawing3.xml><?xml version="1.0" encoding="utf-8"?>
<c:userShapes xmlns:c="http://schemas.openxmlformats.org/drawingml/2006/chart">
  <cdr:relSizeAnchor xmlns:cdr="http://schemas.openxmlformats.org/drawingml/2006/chartDrawing">
    <cdr:from>
      <cdr:x>0.59472</cdr:x>
      <cdr:y>0.309</cdr:y>
    </cdr:from>
    <cdr:to>
      <cdr:x>0.61064</cdr:x>
      <cdr:y>0.33195</cdr:y>
    </cdr:to>
    <cdr:sp macro="" textlink="">
      <cdr:nvSpPr>
        <cdr:cNvPr id="7" name="Oval 6"/>
        <cdr:cNvSpPr/>
      </cdr:nvSpPr>
      <cdr:spPr>
        <a:xfrm xmlns:a="http://schemas.openxmlformats.org/drawingml/2006/main">
          <a:off x="3416837" y="1231037"/>
          <a:ext cx="91440" cy="91440"/>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0.34445</cdr:x>
      <cdr:y>0.17087</cdr:y>
    </cdr:from>
    <cdr:to>
      <cdr:x>0.59814</cdr:x>
      <cdr:y>0.27849</cdr:y>
    </cdr:to>
    <cdr:sp macro="" textlink="">
      <cdr:nvSpPr>
        <cdr:cNvPr id="12" name="TextBox 1"/>
        <cdr:cNvSpPr txBox="1"/>
      </cdr:nvSpPr>
      <cdr:spPr>
        <a:xfrm xmlns:a="http://schemas.openxmlformats.org/drawingml/2006/main">
          <a:off x="2545718" y="891659"/>
          <a:ext cx="1874924" cy="5615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Kyoto Protocol Target</a:t>
          </a:r>
          <a:br>
            <a:rPr lang="en-US" sz="1200" b="1" dirty="0"/>
          </a:br>
          <a:r>
            <a:rPr lang="en-US" sz="1200" b="1" dirty="0"/>
            <a:t>95% of 1990 CO</a:t>
          </a:r>
          <a:r>
            <a:rPr lang="en-US" sz="1200" b="1" i="0" baseline="-25000" dirty="0"/>
            <a:t>2</a:t>
          </a:r>
          <a:r>
            <a:rPr lang="en-US" sz="1200" b="1" dirty="0"/>
            <a:t> </a:t>
          </a:r>
        </a:p>
        <a:p xmlns:a="http://schemas.openxmlformats.org/drawingml/2006/main">
          <a:endParaRPr lang="en-US" sz="1200" b="1" dirty="0"/>
        </a:p>
      </cdr:txBody>
    </cdr:sp>
  </cdr:relSizeAnchor>
  <cdr:relSizeAnchor xmlns:cdr="http://schemas.openxmlformats.org/drawingml/2006/chartDrawing">
    <cdr:from>
      <cdr:x>0.49079</cdr:x>
      <cdr:y>0.18962</cdr:y>
    </cdr:from>
    <cdr:to>
      <cdr:x>0.60378</cdr:x>
      <cdr:y>0.41881</cdr:y>
    </cdr:to>
    <cdr:sp macro="" textlink="">
      <cdr:nvSpPr>
        <cdr:cNvPr id="13" name="Arc 12"/>
        <cdr:cNvSpPr/>
      </cdr:nvSpPr>
      <cdr:spPr>
        <a:xfrm xmlns:a="http://schemas.openxmlformats.org/drawingml/2006/main">
          <a:off x="2824656" y="755432"/>
          <a:ext cx="650326" cy="913086"/>
        </a:xfrm>
        <a:prstGeom xmlns:a="http://schemas.openxmlformats.org/drawingml/2006/main" prst="arc">
          <a:avLst/>
        </a:prstGeom>
        <a:ln xmlns:a="http://schemas.openxmlformats.org/drawingml/2006/main" w="19050">
          <a:solidFill>
            <a:srgbClr val="FF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0.32213</cdr:x>
      <cdr:y>0.18962</cdr:y>
    </cdr:from>
    <cdr:to>
      <cdr:x>0.88409</cdr:x>
      <cdr:y>0.54601</cdr:y>
    </cdr:to>
    <cdr:grpSp>
      <cdr:nvGrpSpPr>
        <cdr:cNvPr id="14" name="Group 13">
          <a:extLst xmlns:a="http://schemas.openxmlformats.org/drawingml/2006/main">
            <a:ext uri="{FF2B5EF4-FFF2-40B4-BE49-F238E27FC236}">
              <a16:creationId xmlns:a16="http://schemas.microsoft.com/office/drawing/2014/main" id="{3B4A1CB5-906B-46AF-A6FC-0077AD3C6300}"/>
            </a:ext>
          </a:extLst>
        </cdr:cNvPr>
        <cdr:cNvGrpSpPr/>
      </cdr:nvGrpSpPr>
      <cdr:grpSpPr>
        <a:xfrm xmlns:a="http://schemas.openxmlformats.org/drawingml/2006/main">
          <a:off x="2380738" y="989493"/>
          <a:ext cx="4153230" cy="1859747"/>
          <a:chOff x="6109567" y="234695"/>
          <a:chExt cx="4153228" cy="1859770"/>
        </a:xfrm>
      </cdr:grpSpPr>
      <cdr:sp macro="" textlink="">
        <cdr:nvSpPr>
          <cdr:cNvPr id="19" name="TextBox 1"/>
          <cdr:cNvSpPr txBox="1"/>
        </cdr:nvSpPr>
        <cdr:spPr>
          <a:xfrm xmlns:a="http://schemas.openxmlformats.org/drawingml/2006/main">
            <a:off x="8320540" y="1387199"/>
            <a:ext cx="1893346"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i="1" dirty="0"/>
              <a:t>50% Savings</a:t>
            </a:r>
          </a:p>
          <a:p xmlns:a="http://schemas.openxmlformats.org/drawingml/2006/main">
            <a:r>
              <a:rPr lang="en-US" sz="1600" b="1" i="1" dirty="0"/>
              <a:t>Payback &lt; 6-8 years</a:t>
            </a:r>
          </a:p>
        </cdr:txBody>
      </cdr:sp>
      <cdr:cxnSp macro="">
        <cdr:nvCxnSpPr>
          <cdr:cNvPr id="20" name="Straight Arrow Connector 19">
            <a:extLst xmlns:a="http://schemas.openxmlformats.org/drawingml/2006/main">
              <a:ext uri="{FF2B5EF4-FFF2-40B4-BE49-F238E27FC236}">
                <a16:creationId xmlns:a16="http://schemas.microsoft.com/office/drawing/2014/main" id="{F3645730-2240-4152-BAB3-212B2EBDE9B0}"/>
              </a:ext>
            </a:extLst>
          </cdr:cNvPr>
          <cdr:cNvCxnSpPr/>
        </cdr:nvCxnSpPr>
        <cdr:spPr>
          <a:xfrm xmlns:a="http://schemas.openxmlformats.org/drawingml/2006/main" flipH="1">
            <a:off x="10262795" y="234695"/>
            <a:ext cx="0" cy="1832076"/>
          </a:xfrm>
          <a:prstGeom xmlns:a="http://schemas.openxmlformats.org/drawingml/2006/main" prst="straightConnector1">
            <a:avLst/>
          </a:prstGeom>
          <a:ln xmlns:a="http://schemas.openxmlformats.org/drawingml/2006/main" w="28575">
            <a:solidFill>
              <a:schemeClr val="accent6"/>
            </a:solidFill>
            <a:headEnd type="arrow"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1" name="Straight Connector 20">
            <a:extLst xmlns:a="http://schemas.openxmlformats.org/drawingml/2006/main">
              <a:ext uri="{FF2B5EF4-FFF2-40B4-BE49-F238E27FC236}">
                <a16:creationId xmlns:a16="http://schemas.microsoft.com/office/drawing/2014/main" id="{64D93931-BEB3-4D6C-B365-CE036AF80D10}"/>
              </a:ext>
            </a:extLst>
          </cdr:cNvPr>
          <cdr:cNvCxnSpPr/>
        </cdr:nvCxnSpPr>
        <cdr:spPr>
          <a:xfrm xmlns:a="http://schemas.openxmlformats.org/drawingml/2006/main" flipV="1">
            <a:off x="6109567" y="2083363"/>
            <a:ext cx="4077925" cy="11102"/>
          </a:xfrm>
          <a:prstGeom xmlns:a="http://schemas.openxmlformats.org/drawingml/2006/main" prst="line">
            <a:avLst/>
          </a:prstGeom>
          <a:ln xmlns:a="http://schemas.openxmlformats.org/drawingml/2006/main" w="28575">
            <a:solidFill>
              <a:schemeClr val="accent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cdr:x>
      <cdr:y>0.46297</cdr:y>
    </cdr:from>
    <cdr:to>
      <cdr:x>0</cdr:x>
      <cdr:y>0.46297</cdr:y>
    </cdr:to>
    <cdr:grpSp>
      <cdr:nvGrpSpPr>
        <cdr:cNvPr id="9" name="Group 8">
          <a:extLst xmlns:a="http://schemas.openxmlformats.org/drawingml/2006/main">
            <a:ext uri="{FF2B5EF4-FFF2-40B4-BE49-F238E27FC236}">
              <a16:creationId xmlns:a16="http://schemas.microsoft.com/office/drawing/2014/main" id="{7F431B0B-9BBC-43A1-B625-B606B5C0787F}"/>
            </a:ext>
          </a:extLst>
        </cdr:cNvPr>
        <cdr:cNvGrpSpPr/>
      </cdr:nvGrpSpPr>
      <cdr:grpSpPr>
        <a:xfrm xmlns:a="http://schemas.openxmlformats.org/drawingml/2006/main">
          <a:off x="0" y="2415913"/>
          <a:ext cx="0" cy="0"/>
          <a:chOff x="0" y="2415913"/>
          <a:chExt cx="0" cy="0"/>
        </a:xfrm>
      </cdr:grpSpPr>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E7DD8-304A-4CCD-9A26-C83E10357874}" type="datetimeFigureOut">
              <a:rPr lang="en-US" smtClean="0"/>
              <a:t>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F5076-DC83-4EC1-BDDF-6BC761C60BD5}" type="slidenum">
              <a:rPr lang="en-US" smtClean="0"/>
              <a:t>‹#›</a:t>
            </a:fld>
            <a:endParaRPr lang="en-US"/>
          </a:p>
        </p:txBody>
      </p:sp>
    </p:spTree>
    <p:extLst>
      <p:ext uri="{BB962C8B-B14F-4D97-AF65-F5344CB8AC3E}">
        <p14:creationId xmlns:p14="http://schemas.microsoft.com/office/powerpoint/2010/main" val="377160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D0BC1FE3-57C2-46DC-AC67-310DF9EF051E}" type="slidenum">
              <a:rPr lang="en-US" altLang="en-US" sz="1200"/>
              <a:pPr/>
              <a:t>2</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Tree>
    <p:extLst>
      <p:ext uri="{BB962C8B-B14F-4D97-AF65-F5344CB8AC3E}">
        <p14:creationId xmlns:p14="http://schemas.microsoft.com/office/powerpoint/2010/main" val="4915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Renewables have now reached the level of coal usage.  But further note that 43% of renewables (Biomass) is still carbon based but is considered carbon neutral. However, this carbon neutral status only remains as long as we replace the harvested biomass with new plant growth.  This has to be managed.	</a:t>
            </a:r>
          </a:p>
          <a:p>
            <a:endParaRPr lang="en-US" dirty="0"/>
          </a:p>
          <a:p>
            <a:r>
              <a:rPr lang="en-US" dirty="0"/>
              <a:t>https://ourworldindata.org/renewable-energy#how-much-of-our-primary-energy-comes-from-renewables  </a:t>
            </a:r>
          </a:p>
          <a:p>
            <a:r>
              <a:rPr lang="en-US" dirty="0"/>
              <a:t>In 2019, around 11% of global primary energy came from renewable technologies.</a:t>
            </a:r>
          </a:p>
        </p:txBody>
      </p:sp>
      <p:sp>
        <p:nvSpPr>
          <p:cNvPr id="4" name="Slide Number Placeholder 3"/>
          <p:cNvSpPr>
            <a:spLocks noGrp="1"/>
          </p:cNvSpPr>
          <p:nvPr>
            <p:ph type="sldNum" sz="quarter" idx="5"/>
          </p:nvPr>
        </p:nvSpPr>
        <p:spPr/>
        <p:txBody>
          <a:bodyPr/>
          <a:lstStyle/>
          <a:p>
            <a:fld id="{F575E250-BFAF-4AD0-B052-F1536021EADD}" type="slidenum">
              <a:rPr lang="en-US" smtClean="0"/>
              <a:t>14</a:t>
            </a:fld>
            <a:endParaRPr lang="en-US"/>
          </a:p>
        </p:txBody>
      </p:sp>
    </p:spTree>
    <p:extLst>
      <p:ext uri="{BB962C8B-B14F-4D97-AF65-F5344CB8AC3E}">
        <p14:creationId xmlns:p14="http://schemas.microsoft.com/office/powerpoint/2010/main" val="744826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showing you a market evaluation done by the EIA in 2015 that projected what they thought the cost of electricity would be for an array of renewable energies along with the conventional carbon-based power generation technologies in 2020.  The comparison was based on the levelized cost of electricity , which is based on the expected average cost of electricity over the plant's useful life.  The array of options was compared to “conventional coal” which costs $95 per MWh, or 9.5 cents per kWh.  Wind was already judge less expensive, but solar PV was more expensive.</a:t>
            </a:r>
          </a:p>
          <a:p>
            <a:endParaRPr lang="en-US" dirty="0"/>
          </a:p>
        </p:txBody>
      </p:sp>
      <p:sp>
        <p:nvSpPr>
          <p:cNvPr id="4" name="Slide Number Placeholder 3"/>
          <p:cNvSpPr>
            <a:spLocks noGrp="1"/>
          </p:cNvSpPr>
          <p:nvPr>
            <p:ph type="sldNum" sz="quarter" idx="5"/>
          </p:nvPr>
        </p:nvSpPr>
        <p:spPr/>
        <p:txBody>
          <a:bodyPr/>
          <a:lstStyle/>
          <a:p>
            <a:fld id="{F575E250-BFAF-4AD0-B052-F1536021EADD}" type="slidenum">
              <a:rPr lang="en-US" smtClean="0"/>
              <a:t>15</a:t>
            </a:fld>
            <a:endParaRPr lang="en-US"/>
          </a:p>
        </p:txBody>
      </p:sp>
    </p:spTree>
    <p:extLst>
      <p:ext uri="{BB962C8B-B14F-4D97-AF65-F5344CB8AC3E}">
        <p14:creationId xmlns:p14="http://schemas.microsoft.com/office/powerpoint/2010/main" val="279942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Deloitte published an analysis of Global Renewable energy trends looking primarily at wind and solar </a:t>
            </a:r>
            <a:r>
              <a:rPr lang="en-US" dirty="0" err="1"/>
              <a:t>pv</a:t>
            </a:r>
            <a:r>
              <a:rPr lang="en-US" dirty="0"/>
              <a:t>.  Wind ranged from $30-60/MWh, Solar ranged from $43-53 MWh and conventional generation ranged from $42-78/MWh. This slide lays the EIA 2015 projections over the scale.  This slide is not meant to show how far off the mark EIA was only three years later, but to underscore the fact that the market moved faster than was expected to deliver lower renewable energy costs.</a:t>
            </a:r>
          </a:p>
        </p:txBody>
      </p:sp>
      <p:sp>
        <p:nvSpPr>
          <p:cNvPr id="4" name="Slide Number Placeholder 3"/>
          <p:cNvSpPr>
            <a:spLocks noGrp="1"/>
          </p:cNvSpPr>
          <p:nvPr>
            <p:ph type="sldNum" sz="quarter" idx="5"/>
          </p:nvPr>
        </p:nvSpPr>
        <p:spPr/>
        <p:txBody>
          <a:bodyPr/>
          <a:lstStyle/>
          <a:p>
            <a:fld id="{F575E250-BFAF-4AD0-B052-F1536021EADD}" type="slidenum">
              <a:rPr lang="en-US" smtClean="0"/>
              <a:t>16</a:t>
            </a:fld>
            <a:endParaRPr lang="en-US"/>
          </a:p>
        </p:txBody>
      </p:sp>
    </p:spTree>
    <p:extLst>
      <p:ext uri="{BB962C8B-B14F-4D97-AF65-F5344CB8AC3E}">
        <p14:creationId xmlns:p14="http://schemas.microsoft.com/office/powerpoint/2010/main" val="829939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just wants to ask that all of us consider additional renewable energy opportunities that are also market ready but don’t get much play.  They come from what are thought to be waste streams and are less sexy.  Lots of industrial facilities use natural gas for process heating.  Most of this energy is wasted on a once through pass and then is up the stack.  If this energy was first used to make electricity, the heat leftover from this first step could still provide the process heat needed.  This is a combined heat and power opportunity that is significantly more efficient.  The trash and garbage we pay to have landfilled can be burned to make electricity while it reduces landfill costs 90%.  So, as part of the solution sets, lets make it a priority to not waste these valuable resources.</a:t>
            </a:r>
          </a:p>
          <a:p>
            <a:endParaRPr lang="en-US" dirty="0"/>
          </a:p>
        </p:txBody>
      </p:sp>
      <p:sp>
        <p:nvSpPr>
          <p:cNvPr id="4" name="Slide Number Placeholder 3"/>
          <p:cNvSpPr>
            <a:spLocks noGrp="1"/>
          </p:cNvSpPr>
          <p:nvPr>
            <p:ph type="sldNum" sz="quarter" idx="5"/>
          </p:nvPr>
        </p:nvSpPr>
        <p:spPr/>
        <p:txBody>
          <a:bodyPr/>
          <a:lstStyle/>
          <a:p>
            <a:fld id="{F575E250-BFAF-4AD0-B052-F1536021EADD}" type="slidenum">
              <a:rPr lang="en-US" smtClean="0"/>
              <a:t>17</a:t>
            </a:fld>
            <a:endParaRPr lang="en-US"/>
          </a:p>
        </p:txBody>
      </p:sp>
    </p:spTree>
    <p:extLst>
      <p:ext uri="{BB962C8B-B14F-4D97-AF65-F5344CB8AC3E}">
        <p14:creationId xmlns:p14="http://schemas.microsoft.com/office/powerpoint/2010/main" val="17534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plethora of systems out there that try to do one thing in isolation well.  The problem is that none of these things can be done well if their various relationships with other functioning systems/processes are not properly addressed in an integrated fashion.  We have been clinging to the ways things have been done in a siloed approach.  </a:t>
            </a:r>
          </a:p>
        </p:txBody>
      </p:sp>
      <p:sp>
        <p:nvSpPr>
          <p:cNvPr id="4" name="Slide Number Placeholder 3"/>
          <p:cNvSpPr>
            <a:spLocks noGrp="1"/>
          </p:cNvSpPr>
          <p:nvPr>
            <p:ph type="sldNum" sz="quarter" idx="5"/>
          </p:nvPr>
        </p:nvSpPr>
        <p:spPr/>
        <p:txBody>
          <a:bodyPr/>
          <a:lstStyle/>
          <a:p>
            <a:fld id="{961F5076-DC83-4EC1-BDDF-6BC761C60BD5}" type="slidenum">
              <a:rPr lang="en-US" smtClean="0"/>
              <a:t>19</a:t>
            </a:fld>
            <a:endParaRPr lang="en-US"/>
          </a:p>
        </p:txBody>
      </p:sp>
    </p:spTree>
    <p:extLst>
      <p:ext uri="{BB962C8B-B14F-4D97-AF65-F5344CB8AC3E}">
        <p14:creationId xmlns:p14="http://schemas.microsoft.com/office/powerpoint/2010/main" val="83447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2D8937-1796-44BF-9FF1-6A8BB719FCC6}"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 name="Date Placeholder 1"/>
          <p:cNvSpPr>
            <a:spLocks noGrp="1"/>
          </p:cNvSpPr>
          <p:nvPr>
            <p:ph type="dt" idx="10"/>
          </p:nvPr>
        </p:nvSpPr>
        <p:spPr/>
        <p:txBody>
          <a:bodyPr/>
          <a:lstStyle/>
          <a:p>
            <a:pPr>
              <a:defRPr/>
            </a:pPr>
            <a:r>
              <a:rPr lang="en-US"/>
              <a:t>8/26/14</a:t>
            </a:r>
          </a:p>
        </p:txBody>
      </p:sp>
      <p:sp>
        <p:nvSpPr>
          <p:cNvPr id="3" name="Header Placeholder 2"/>
          <p:cNvSpPr>
            <a:spLocks noGrp="1"/>
          </p:cNvSpPr>
          <p:nvPr>
            <p:ph type="hdr" sz="quarter" idx="11"/>
          </p:nvPr>
        </p:nvSpPr>
        <p:spPr/>
        <p:txBody>
          <a:bodyPr/>
          <a:lstStyle/>
          <a:p>
            <a:pPr>
              <a:defRPr/>
            </a:pPr>
            <a:r>
              <a:rPr lang="en-US"/>
              <a:t>Class #1 Introduction and Expectations</a:t>
            </a:r>
          </a:p>
        </p:txBody>
      </p:sp>
    </p:spTree>
    <p:extLst>
      <p:ext uri="{BB962C8B-B14F-4D97-AF65-F5344CB8AC3E}">
        <p14:creationId xmlns:p14="http://schemas.microsoft.com/office/powerpoint/2010/main" val="405881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14A1FDC1-FAE5-4DF6-8A28-2C88C366D0E6}" type="slidenum">
              <a:rPr lang="en-US" smtClean="0">
                <a:latin typeface="Calibri" pitchFamily="34" charset="0"/>
              </a:rPr>
              <a:pPr eaLnBrk="1" hangingPunct="1"/>
              <a:t>21</a:t>
            </a:fld>
            <a:endParaRPr lang="en-US">
              <a:latin typeface="Calibri"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046539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F5076-DC83-4EC1-BDDF-6BC761C60BD5}" type="slidenum">
              <a:rPr lang="en-US" smtClean="0"/>
              <a:t>24</a:t>
            </a:fld>
            <a:endParaRPr lang="en-US"/>
          </a:p>
        </p:txBody>
      </p:sp>
    </p:spTree>
    <p:extLst>
      <p:ext uri="{BB962C8B-B14F-4D97-AF65-F5344CB8AC3E}">
        <p14:creationId xmlns:p14="http://schemas.microsoft.com/office/powerpoint/2010/main" val="2156111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C9E22A-442F-4265-9C46-6A0628413DCF}" type="slidenum">
              <a:rPr lang="en-US" smtClean="0"/>
              <a:pPr>
                <a:defRPr/>
              </a:pPr>
              <a:t>25</a:t>
            </a:fld>
            <a:endParaRPr lang="en-US"/>
          </a:p>
        </p:txBody>
      </p:sp>
    </p:spTree>
    <p:extLst>
      <p:ext uri="{BB962C8B-B14F-4D97-AF65-F5344CB8AC3E}">
        <p14:creationId xmlns:p14="http://schemas.microsoft.com/office/powerpoint/2010/main" val="3862956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a:t>
            </a:r>
          </a:p>
        </p:txBody>
      </p:sp>
      <p:sp>
        <p:nvSpPr>
          <p:cNvPr id="4" name="Slide Number Placeholder 3"/>
          <p:cNvSpPr>
            <a:spLocks noGrp="1"/>
          </p:cNvSpPr>
          <p:nvPr>
            <p:ph type="sldNum" sz="quarter" idx="5"/>
          </p:nvPr>
        </p:nvSpPr>
        <p:spPr/>
        <p:txBody>
          <a:bodyPr/>
          <a:lstStyle/>
          <a:p>
            <a:fld id="{F575E250-BFAF-4AD0-B052-F1536021EADD}" type="slidenum">
              <a:rPr lang="en-US" smtClean="0"/>
              <a:t>33</a:t>
            </a:fld>
            <a:endParaRPr lang="en-US"/>
          </a:p>
        </p:txBody>
      </p:sp>
    </p:spTree>
    <p:extLst>
      <p:ext uri="{BB962C8B-B14F-4D97-AF65-F5344CB8AC3E}">
        <p14:creationId xmlns:p14="http://schemas.microsoft.com/office/powerpoint/2010/main" val="122660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F969E9-4481-4E6D-8B47-CE9B9583938D}" type="slidenum">
              <a:rPr lang="en-US" altLang="en-US">
                <a:latin typeface="Times" panose="02020603050405020304" pitchFamily="18" charset="0"/>
              </a:rPr>
              <a:pPr eaLnBrk="1" hangingPunct="1"/>
              <a:t>3</a:t>
            </a:fld>
            <a:endParaRPr lang="en-US" altLang="en-US">
              <a:latin typeface="Times" panose="02020603050405020304" pitchFamily="18"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solidFill>
                  <a:srgbClr val="FF0000"/>
                </a:solidFill>
                <a:cs typeface="Arial" pitchFamily="34" charset="0"/>
              </a:rPr>
              <a:t>Paradigm 1: We have no Control</a:t>
            </a:r>
          </a:p>
          <a:p>
            <a:pPr eaLnBrk="1" hangingPunct="1">
              <a:spcBef>
                <a:spcPct val="0"/>
              </a:spcBef>
            </a:pPr>
            <a:r>
              <a:rPr lang="en-US" altLang="en-US" dirty="0"/>
              <a:t>Y:\04 ENS Energy\Energy\Resources\EIA Data\::Personal Control 2010</a:t>
            </a:r>
          </a:p>
          <a:p>
            <a:endParaRPr lang="en-US" altLang="en-US" dirty="0"/>
          </a:p>
        </p:txBody>
      </p:sp>
      <p:sp>
        <p:nvSpPr>
          <p:cNvPr id="2" name="Date Placeholder 1"/>
          <p:cNvSpPr>
            <a:spLocks noGrp="1"/>
          </p:cNvSpPr>
          <p:nvPr>
            <p:ph type="dt" idx="10"/>
          </p:nvPr>
        </p:nvSpPr>
        <p:spPr/>
        <p:txBody>
          <a:bodyPr/>
          <a:lstStyle/>
          <a:p>
            <a:pPr>
              <a:defRPr/>
            </a:pPr>
            <a:r>
              <a:rPr lang="en-US"/>
              <a:t>8/26/14</a:t>
            </a:r>
          </a:p>
        </p:txBody>
      </p:sp>
      <p:sp>
        <p:nvSpPr>
          <p:cNvPr id="3" name="Header Placeholder 2"/>
          <p:cNvSpPr>
            <a:spLocks noGrp="1"/>
          </p:cNvSpPr>
          <p:nvPr>
            <p:ph type="hdr" sz="quarter" idx="11"/>
          </p:nvPr>
        </p:nvSpPr>
        <p:spPr/>
        <p:txBody>
          <a:bodyPr/>
          <a:lstStyle/>
          <a:p>
            <a:pPr>
              <a:defRPr/>
            </a:pPr>
            <a:r>
              <a:rPr lang="en-US"/>
              <a:t>Class #1 Introduction and Expectations</a:t>
            </a:r>
          </a:p>
        </p:txBody>
      </p:sp>
    </p:spTree>
    <p:extLst>
      <p:ext uri="{BB962C8B-B14F-4D97-AF65-F5344CB8AC3E}">
        <p14:creationId xmlns:p14="http://schemas.microsoft.com/office/powerpoint/2010/main" val="3100384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examine how cost effective this can be we will start with Residential, since most of us are familiar with homes and their systems.  This is the </a:t>
            </a:r>
            <a:r>
              <a:rPr lang="en-US" dirty="0" err="1"/>
              <a:t>Kimmswick</a:t>
            </a:r>
            <a:r>
              <a:rPr lang="en-US" dirty="0"/>
              <a:t> home that Jordan Heiman and I built to demonstrate what can be done.</a:t>
            </a:r>
          </a:p>
          <a:p>
            <a:r>
              <a:rPr lang="en-US" dirty="0"/>
              <a:t>It is a 3000 SF, all electric home designed with Passive Solar features.  </a:t>
            </a:r>
          </a:p>
        </p:txBody>
      </p:sp>
      <p:sp>
        <p:nvSpPr>
          <p:cNvPr id="4" name="Slide Number Placeholder 3"/>
          <p:cNvSpPr>
            <a:spLocks noGrp="1"/>
          </p:cNvSpPr>
          <p:nvPr>
            <p:ph type="sldNum" sz="quarter" idx="5"/>
          </p:nvPr>
        </p:nvSpPr>
        <p:spPr/>
        <p:txBody>
          <a:bodyPr/>
          <a:lstStyle/>
          <a:p>
            <a:fld id="{F575E250-BFAF-4AD0-B052-F1536021EADD}" type="slidenum">
              <a:rPr lang="en-US" smtClean="0"/>
              <a:t>34</a:t>
            </a:fld>
            <a:endParaRPr lang="en-US"/>
          </a:p>
        </p:txBody>
      </p:sp>
    </p:spTree>
    <p:extLst>
      <p:ext uri="{BB962C8B-B14F-4D97-AF65-F5344CB8AC3E}">
        <p14:creationId xmlns:p14="http://schemas.microsoft.com/office/powerpoint/2010/main" val="3068821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sustainable features implemented that were state of the art in 2007 were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poured concrete house was so air-tight that it we installed and ERV to keep the air fresh</a:t>
            </a:r>
          </a:p>
          <a:p>
            <a:endParaRPr lang="en-US" dirty="0"/>
          </a:p>
        </p:txBody>
      </p:sp>
      <p:sp>
        <p:nvSpPr>
          <p:cNvPr id="4" name="Slide Number Placeholder 3"/>
          <p:cNvSpPr>
            <a:spLocks noGrp="1"/>
          </p:cNvSpPr>
          <p:nvPr>
            <p:ph type="sldNum" sz="quarter" idx="5"/>
          </p:nvPr>
        </p:nvSpPr>
        <p:spPr/>
        <p:txBody>
          <a:bodyPr/>
          <a:lstStyle/>
          <a:p>
            <a:fld id="{F575E250-BFAF-4AD0-B052-F1536021EADD}" type="slidenum">
              <a:rPr lang="en-US" smtClean="0"/>
              <a:t>35</a:t>
            </a:fld>
            <a:endParaRPr lang="en-US"/>
          </a:p>
        </p:txBody>
      </p:sp>
    </p:spTree>
    <p:extLst>
      <p:ext uri="{BB962C8B-B14F-4D97-AF65-F5344CB8AC3E}">
        <p14:creationId xmlns:p14="http://schemas.microsoft.com/office/powerpoint/2010/main" val="3175569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5E250-BFAF-4AD0-B052-F1536021EADD}" type="slidenum">
              <a:rPr lang="en-US" smtClean="0"/>
              <a:t>36</a:t>
            </a:fld>
            <a:endParaRPr lang="en-US"/>
          </a:p>
        </p:txBody>
      </p:sp>
    </p:spTree>
    <p:extLst>
      <p:ext uri="{BB962C8B-B14F-4D97-AF65-F5344CB8AC3E}">
        <p14:creationId xmlns:p14="http://schemas.microsoft.com/office/powerpoint/2010/main" val="995041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Ameren helped validate our efficiency benefits.</a:t>
            </a:r>
          </a:p>
        </p:txBody>
      </p:sp>
      <p:sp>
        <p:nvSpPr>
          <p:cNvPr id="4" name="Slide Number Placeholder 3"/>
          <p:cNvSpPr>
            <a:spLocks noGrp="1"/>
          </p:cNvSpPr>
          <p:nvPr>
            <p:ph type="sldNum" sz="quarter" idx="5"/>
          </p:nvPr>
        </p:nvSpPr>
        <p:spPr/>
        <p:txBody>
          <a:bodyPr/>
          <a:lstStyle/>
          <a:p>
            <a:fld id="{F575E250-BFAF-4AD0-B052-F1536021EADD}" type="slidenum">
              <a:rPr lang="en-US" smtClean="0"/>
              <a:t>37</a:t>
            </a:fld>
            <a:endParaRPr lang="en-US"/>
          </a:p>
        </p:txBody>
      </p:sp>
    </p:spTree>
    <p:extLst>
      <p:ext uri="{BB962C8B-B14F-4D97-AF65-F5344CB8AC3E}">
        <p14:creationId xmlns:p14="http://schemas.microsoft.com/office/powerpoint/2010/main" val="395407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30-year benefit $$15,000+. At an average of $724/year</a:t>
            </a:r>
          </a:p>
          <a:p>
            <a:r>
              <a:rPr lang="en-US" dirty="0"/>
              <a:t>https://ergi.sharepoint.com/sites/ERG/Shared%20Documents/Current%20Projects/USGBC/Calcs%20for%20presentation%20201203.xlsx?web=1:: K-1</a:t>
            </a:r>
          </a:p>
        </p:txBody>
      </p:sp>
      <p:sp>
        <p:nvSpPr>
          <p:cNvPr id="4" name="Slide Number Placeholder 3"/>
          <p:cNvSpPr>
            <a:spLocks noGrp="1"/>
          </p:cNvSpPr>
          <p:nvPr>
            <p:ph type="sldNum" sz="quarter" idx="5"/>
          </p:nvPr>
        </p:nvSpPr>
        <p:spPr/>
        <p:txBody>
          <a:bodyPr/>
          <a:lstStyle/>
          <a:p>
            <a:fld id="{F575E250-BFAF-4AD0-B052-F1536021EADD}" type="slidenum">
              <a:rPr lang="en-US" smtClean="0"/>
              <a:t>38</a:t>
            </a:fld>
            <a:endParaRPr lang="en-US"/>
          </a:p>
        </p:txBody>
      </p:sp>
    </p:spTree>
    <p:extLst>
      <p:ext uri="{BB962C8B-B14F-4D97-AF65-F5344CB8AC3E}">
        <p14:creationId xmlns:p14="http://schemas.microsoft.com/office/powerpoint/2010/main" val="3415770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https://ergi.sharepoint.com/sites/ERG/Shared%20Documents/Current%20Projects/USGBC/Calcs%20for%20presentation%20201203.xlsx?web=1 :: Solar Calcs</a:t>
            </a:r>
          </a:p>
          <a:p>
            <a:endParaRPr lang="en-US" dirty="0"/>
          </a:p>
          <a:p>
            <a:r>
              <a:rPr lang="en-US" dirty="0"/>
              <a:t>Note that there is value in going to the 9kW so that the site can be Net Zero without investing in sequestration options or buying RECs that may be more costly.</a:t>
            </a:r>
          </a:p>
        </p:txBody>
      </p:sp>
      <p:sp>
        <p:nvSpPr>
          <p:cNvPr id="4" name="Slide Number Placeholder 3"/>
          <p:cNvSpPr>
            <a:spLocks noGrp="1"/>
          </p:cNvSpPr>
          <p:nvPr>
            <p:ph type="sldNum" sz="quarter" idx="5"/>
          </p:nvPr>
        </p:nvSpPr>
        <p:spPr/>
        <p:txBody>
          <a:bodyPr/>
          <a:lstStyle/>
          <a:p>
            <a:fld id="{F575E250-BFAF-4AD0-B052-F1536021EADD}" type="slidenum">
              <a:rPr lang="en-US" smtClean="0"/>
              <a:t>39</a:t>
            </a:fld>
            <a:endParaRPr lang="en-US"/>
          </a:p>
        </p:txBody>
      </p:sp>
    </p:spTree>
    <p:extLst>
      <p:ext uri="{BB962C8B-B14F-4D97-AF65-F5344CB8AC3E}">
        <p14:creationId xmlns:p14="http://schemas.microsoft.com/office/powerpoint/2010/main" val="2711507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F5076-DC83-4EC1-BDDF-6BC761C60BD5}" type="slidenum">
              <a:rPr lang="en-US" smtClean="0"/>
              <a:t>42</a:t>
            </a:fld>
            <a:endParaRPr lang="en-US"/>
          </a:p>
        </p:txBody>
      </p:sp>
    </p:spTree>
    <p:extLst>
      <p:ext uri="{BB962C8B-B14F-4D97-AF65-F5344CB8AC3E}">
        <p14:creationId xmlns:p14="http://schemas.microsoft.com/office/powerpoint/2010/main" val="3472007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in this alone</a:t>
            </a:r>
          </a:p>
        </p:txBody>
      </p:sp>
      <p:sp>
        <p:nvSpPr>
          <p:cNvPr id="4" name="Slide Number Placeholder 3"/>
          <p:cNvSpPr>
            <a:spLocks noGrp="1"/>
          </p:cNvSpPr>
          <p:nvPr>
            <p:ph type="sldNum" sz="quarter" idx="10"/>
          </p:nvPr>
        </p:nvSpPr>
        <p:spPr/>
        <p:txBody>
          <a:bodyPr/>
          <a:lstStyle/>
          <a:p>
            <a:fld id="{961F5076-DC83-4EC1-BDDF-6BC761C60BD5}" type="slidenum">
              <a:rPr lang="en-US" smtClean="0"/>
              <a:t>44</a:t>
            </a:fld>
            <a:endParaRPr lang="en-US"/>
          </a:p>
        </p:txBody>
      </p:sp>
    </p:spTree>
    <p:extLst>
      <p:ext uri="{BB962C8B-B14F-4D97-AF65-F5344CB8AC3E}">
        <p14:creationId xmlns:p14="http://schemas.microsoft.com/office/powerpoint/2010/main" val="2572893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in this alone</a:t>
            </a:r>
          </a:p>
        </p:txBody>
      </p:sp>
      <p:sp>
        <p:nvSpPr>
          <p:cNvPr id="4" name="Slide Number Placeholder 3"/>
          <p:cNvSpPr>
            <a:spLocks noGrp="1"/>
          </p:cNvSpPr>
          <p:nvPr>
            <p:ph type="sldNum" sz="quarter" idx="10"/>
          </p:nvPr>
        </p:nvSpPr>
        <p:spPr/>
        <p:txBody>
          <a:bodyPr/>
          <a:lstStyle/>
          <a:p>
            <a:fld id="{961F5076-DC83-4EC1-BDDF-6BC761C60BD5}" type="slidenum">
              <a:rPr lang="en-US" smtClean="0"/>
              <a:t>45</a:t>
            </a:fld>
            <a:endParaRPr lang="en-US"/>
          </a:p>
        </p:txBody>
      </p:sp>
    </p:spTree>
    <p:extLst>
      <p:ext uri="{BB962C8B-B14F-4D97-AF65-F5344CB8AC3E}">
        <p14:creationId xmlns:p14="http://schemas.microsoft.com/office/powerpoint/2010/main" val="220142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F5076-DC83-4EC1-BDDF-6BC761C60BD5}" type="slidenum">
              <a:rPr lang="en-US" smtClean="0"/>
              <a:t>46</a:t>
            </a:fld>
            <a:endParaRPr lang="en-US"/>
          </a:p>
        </p:txBody>
      </p:sp>
    </p:spTree>
    <p:extLst>
      <p:ext uri="{BB962C8B-B14F-4D97-AF65-F5344CB8AC3E}">
        <p14:creationId xmlns:p14="http://schemas.microsoft.com/office/powerpoint/2010/main" val="423593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6BB0FF-2027-4C6B-B4F6-BC9A9BCEBD6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pPr>
            <a:r>
              <a:rPr lang="en-US" altLang="en-US" dirty="0"/>
              <a:t>40+ years of experience leads to knowing that we don’t need new technology to work ourselves out of the mess we are in.  Doing just what is cost effective at today’s cost of energy is a $2Trillion market opportunity in the USA. As a society, we need to be doubling down on this bet.  It doesn’t look this will happen through DC, because the “Supply Side” legacy of the Reagan era is on ascendency again.  It’s hard to understand this bankrupt approach, since it doesn’t look like we will be swimming in more oil than we know what to do with any time soon.  So, it will be up to us, the little people, to make this happen at the grass roots.  </a:t>
            </a:r>
          </a:p>
          <a:p>
            <a:pPr>
              <a:spcBef>
                <a:spcPct val="0"/>
              </a:spcBef>
            </a:pPr>
            <a:endParaRPr lang="en-US" altLang="en-US" dirty="0"/>
          </a:p>
          <a:p>
            <a:pPr>
              <a:spcBef>
                <a:spcPct val="0"/>
              </a:spcBef>
            </a:pPr>
            <a:r>
              <a:rPr lang="en-US" altLang="en-US" dirty="0"/>
              <a:t>It is typical for us to secure 25% savings on projects with 4-5 year payback.  Much of industry is seeing 15-20% reduction with a less than 2 year payback.  This chart shows that USA society as a whole can reduce energy usage 27% with an average payback of 4 years – blending 3 year business with 6 year individual payback time lines.</a:t>
            </a:r>
          </a:p>
          <a:p>
            <a:pPr>
              <a:spcBef>
                <a:spcPct val="0"/>
              </a:spcBef>
            </a:pPr>
            <a:endParaRPr lang="en-US" altLang="en-US" dirty="0"/>
          </a:p>
          <a:p>
            <a:pPr>
              <a:spcBef>
                <a:spcPct val="0"/>
              </a:spcBef>
            </a:pPr>
            <a:r>
              <a:rPr lang="en-US" altLang="en-US" dirty="0"/>
              <a:t>What does this mean?  It means that each of us at all levels of government:  tribal council, city, county, state, school boards, etc., need to get the word out that there are truly very quick pay backs in finding energy waste and eliminating it.  I have defined cost effective as a 3 year payback for business and industry and six years for individuals and institutions (non profit sector).  You and I, as individuals, pay for energy with after tax dollars, so they are expensive dollars.  Investing in ourselves to reduce our energy bills will make a big difference in our individual cash flows.  Where else can you invest money and get a 16+% </a:t>
            </a:r>
            <a:r>
              <a:rPr lang="en-US" altLang="en-US" b="1" i="1" u="sng" dirty="0"/>
              <a:t>after tax return on investment</a:t>
            </a:r>
            <a:r>
              <a:rPr lang="en-US" altLang="en-US" dirty="0"/>
              <a:t>.</a:t>
            </a:r>
          </a:p>
          <a:p>
            <a:pPr>
              <a:spcBef>
                <a:spcPct val="0"/>
              </a:spcBef>
            </a:pPr>
            <a:endParaRPr lang="en-US" altLang="en-US" dirty="0"/>
          </a:p>
          <a:p>
            <a:pPr>
              <a:spcBef>
                <a:spcPct val="0"/>
              </a:spcBef>
            </a:pPr>
            <a:r>
              <a:rPr lang="en-US" altLang="en-US" dirty="0"/>
              <a:t>The collective impact of doing this is that we generate 2.5 million jobs that will be sustainable for at least 10 years as we take the first steps toward making this economy less energy wasteful.  Remember, this is just waste we are attacking and we don’t have to wait for any new technology.  This market will only get more robust and sustainable as energy costs continue to rise, which they will.  This is an economic development dream.  We just have to do it.  This will bring unemployment down 2% by generating meaningful jobs, significantly reduce our trade imbalance and have us swing from net importers of energy to net exporters of energy.  Yes we will still probably be importing oil, but much less of it, and our overall energy security will be enhanced as we export more of the energy we produce domestically.</a:t>
            </a:r>
          </a:p>
          <a:p>
            <a:pPr>
              <a:spcBef>
                <a:spcPct val="0"/>
              </a:spcBef>
            </a:pPr>
            <a:endParaRPr lang="en-US" altLang="en-US" dirty="0"/>
          </a:p>
          <a:p>
            <a:pPr>
              <a:spcBef>
                <a:spcPct val="0"/>
              </a:spcBef>
            </a:pPr>
            <a:r>
              <a:rPr lang="en-US" altLang="en-US" dirty="0"/>
              <a:t>Remember, no new technology, very positive returns on investment, Jobs, Jobs, Jobs.</a:t>
            </a:r>
          </a:p>
        </p:txBody>
      </p:sp>
      <p:sp>
        <p:nvSpPr>
          <p:cNvPr id="2" name="Date Placeholder 1"/>
          <p:cNvSpPr>
            <a:spLocks noGrp="1"/>
          </p:cNvSpPr>
          <p:nvPr>
            <p:ph type="dt" idx="10"/>
          </p:nvPr>
        </p:nvSpPr>
        <p:spPr/>
        <p:txBody>
          <a:bodyPr/>
          <a:lstStyle/>
          <a:p>
            <a:pPr>
              <a:defRPr/>
            </a:pPr>
            <a:r>
              <a:rPr lang="en-US"/>
              <a:t>8/26/14</a:t>
            </a:r>
          </a:p>
        </p:txBody>
      </p:sp>
      <p:sp>
        <p:nvSpPr>
          <p:cNvPr id="3" name="Header Placeholder 2"/>
          <p:cNvSpPr>
            <a:spLocks noGrp="1"/>
          </p:cNvSpPr>
          <p:nvPr>
            <p:ph type="hdr" sz="quarter" idx="11"/>
          </p:nvPr>
        </p:nvSpPr>
        <p:spPr/>
        <p:txBody>
          <a:bodyPr/>
          <a:lstStyle/>
          <a:p>
            <a:pPr>
              <a:defRPr/>
            </a:pPr>
            <a:r>
              <a:rPr lang="en-US"/>
              <a:t>Class #1 Introduction and Expectations</a:t>
            </a:r>
          </a:p>
        </p:txBody>
      </p:sp>
    </p:spTree>
    <p:extLst>
      <p:ext uri="{BB962C8B-B14F-4D97-AF65-F5344CB8AC3E}">
        <p14:creationId xmlns:p14="http://schemas.microsoft.com/office/powerpoint/2010/main" val="701162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D0BC1FE3-57C2-46DC-AC67-310DF9EF051E}" type="slidenum">
              <a:rPr lang="en-US" altLang="en-US" sz="1200"/>
              <a:pPr/>
              <a:t>48</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anose="02020603050405020304" pitchFamily="18" charset="0"/>
            </a:endParaRPr>
          </a:p>
        </p:txBody>
      </p:sp>
    </p:spTree>
    <p:extLst>
      <p:ext uri="{BB962C8B-B14F-4D97-AF65-F5344CB8AC3E}">
        <p14:creationId xmlns:p14="http://schemas.microsoft.com/office/powerpoint/2010/main" val="61780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https://www.eia.gov/totalenergy/data/flow-graphs/total-energy.php</a:t>
            </a:r>
          </a:p>
          <a:p>
            <a:r>
              <a:rPr lang="en-US" dirty="0"/>
              <a:t>Z:\Resources\EIA\Table_1.1_Primary_Energy_Overview_v2.xlsx</a:t>
            </a:r>
          </a:p>
        </p:txBody>
      </p:sp>
      <p:sp>
        <p:nvSpPr>
          <p:cNvPr id="4" name="Slide Number Placeholder 3"/>
          <p:cNvSpPr>
            <a:spLocks noGrp="1"/>
          </p:cNvSpPr>
          <p:nvPr>
            <p:ph type="sldNum" sz="quarter" idx="5"/>
          </p:nvPr>
        </p:nvSpPr>
        <p:spPr/>
        <p:txBody>
          <a:bodyPr/>
          <a:lstStyle/>
          <a:p>
            <a:fld id="{961F5076-DC83-4EC1-BDDF-6BC761C60BD5}" type="slidenum">
              <a:rPr lang="en-US" smtClean="0"/>
              <a:t>6</a:t>
            </a:fld>
            <a:endParaRPr lang="en-US"/>
          </a:p>
        </p:txBody>
      </p:sp>
    </p:spTree>
    <p:extLst>
      <p:ext uri="{BB962C8B-B14F-4D97-AF65-F5344CB8AC3E}">
        <p14:creationId xmlns:p14="http://schemas.microsoft.com/office/powerpoint/2010/main" val="186905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2D8937-1796-44BF-9FF1-6A8BB719FCC6}"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 name="Date Placeholder 1"/>
          <p:cNvSpPr>
            <a:spLocks noGrp="1"/>
          </p:cNvSpPr>
          <p:nvPr>
            <p:ph type="dt" idx="10"/>
          </p:nvPr>
        </p:nvSpPr>
        <p:spPr/>
        <p:txBody>
          <a:bodyPr/>
          <a:lstStyle/>
          <a:p>
            <a:pPr>
              <a:defRPr/>
            </a:pPr>
            <a:r>
              <a:rPr lang="en-US"/>
              <a:t>8/26/14</a:t>
            </a:r>
          </a:p>
        </p:txBody>
      </p:sp>
      <p:sp>
        <p:nvSpPr>
          <p:cNvPr id="3" name="Header Placeholder 2"/>
          <p:cNvSpPr>
            <a:spLocks noGrp="1"/>
          </p:cNvSpPr>
          <p:nvPr>
            <p:ph type="hdr" sz="quarter" idx="11"/>
          </p:nvPr>
        </p:nvSpPr>
        <p:spPr/>
        <p:txBody>
          <a:bodyPr/>
          <a:lstStyle/>
          <a:p>
            <a:pPr>
              <a:defRPr/>
            </a:pPr>
            <a:r>
              <a:rPr lang="en-US"/>
              <a:t>Class #1 Introduction and Expectations</a:t>
            </a:r>
          </a:p>
        </p:txBody>
      </p:sp>
    </p:spTree>
    <p:extLst>
      <p:ext uri="{BB962C8B-B14F-4D97-AF65-F5344CB8AC3E}">
        <p14:creationId xmlns:p14="http://schemas.microsoft.com/office/powerpoint/2010/main" val="32769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2D8937-1796-44BF-9FF1-6A8BB719FCC6}"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 name="Date Placeholder 1"/>
          <p:cNvSpPr>
            <a:spLocks noGrp="1"/>
          </p:cNvSpPr>
          <p:nvPr>
            <p:ph type="dt" idx="10"/>
          </p:nvPr>
        </p:nvSpPr>
        <p:spPr/>
        <p:txBody>
          <a:bodyPr/>
          <a:lstStyle/>
          <a:p>
            <a:pPr>
              <a:defRPr/>
            </a:pPr>
            <a:r>
              <a:rPr lang="en-US"/>
              <a:t>8/26/14</a:t>
            </a:r>
          </a:p>
        </p:txBody>
      </p:sp>
      <p:sp>
        <p:nvSpPr>
          <p:cNvPr id="3" name="Header Placeholder 2"/>
          <p:cNvSpPr>
            <a:spLocks noGrp="1"/>
          </p:cNvSpPr>
          <p:nvPr>
            <p:ph type="hdr" sz="quarter" idx="11"/>
          </p:nvPr>
        </p:nvSpPr>
        <p:spPr/>
        <p:txBody>
          <a:bodyPr/>
          <a:lstStyle/>
          <a:p>
            <a:pPr>
              <a:defRPr/>
            </a:pPr>
            <a:r>
              <a:rPr lang="en-US"/>
              <a:t>Class #1 Introduction and Expectations</a:t>
            </a:r>
          </a:p>
        </p:txBody>
      </p:sp>
    </p:spTree>
    <p:extLst>
      <p:ext uri="{BB962C8B-B14F-4D97-AF65-F5344CB8AC3E}">
        <p14:creationId xmlns:p14="http://schemas.microsoft.com/office/powerpoint/2010/main" val="338786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2D8937-1796-44BF-9FF1-6A8BB719FCC6}"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 name="Date Placeholder 1"/>
          <p:cNvSpPr>
            <a:spLocks noGrp="1"/>
          </p:cNvSpPr>
          <p:nvPr>
            <p:ph type="dt" idx="10"/>
          </p:nvPr>
        </p:nvSpPr>
        <p:spPr/>
        <p:txBody>
          <a:bodyPr/>
          <a:lstStyle/>
          <a:p>
            <a:pPr>
              <a:defRPr/>
            </a:pPr>
            <a:r>
              <a:rPr lang="en-US"/>
              <a:t>8/26/14</a:t>
            </a:r>
          </a:p>
        </p:txBody>
      </p:sp>
      <p:sp>
        <p:nvSpPr>
          <p:cNvPr id="3" name="Header Placeholder 2"/>
          <p:cNvSpPr>
            <a:spLocks noGrp="1"/>
          </p:cNvSpPr>
          <p:nvPr>
            <p:ph type="hdr" sz="quarter" idx="11"/>
          </p:nvPr>
        </p:nvSpPr>
        <p:spPr/>
        <p:txBody>
          <a:bodyPr/>
          <a:lstStyle/>
          <a:p>
            <a:pPr>
              <a:defRPr/>
            </a:pPr>
            <a:r>
              <a:rPr lang="en-US"/>
              <a:t>Class #1 Introduction and Expectations</a:t>
            </a:r>
          </a:p>
        </p:txBody>
      </p:sp>
    </p:spTree>
    <p:extLst>
      <p:ext uri="{BB962C8B-B14F-4D97-AF65-F5344CB8AC3E}">
        <p14:creationId xmlns:p14="http://schemas.microsoft.com/office/powerpoint/2010/main" val="58200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F5076-DC83-4EC1-BDDF-6BC761C60BD5}" type="slidenum">
              <a:rPr lang="en-US" smtClean="0"/>
              <a:t>11</a:t>
            </a:fld>
            <a:endParaRPr lang="en-US"/>
          </a:p>
        </p:txBody>
      </p:sp>
    </p:spTree>
    <p:extLst>
      <p:ext uri="{BB962C8B-B14F-4D97-AF65-F5344CB8AC3E}">
        <p14:creationId xmlns:p14="http://schemas.microsoft.com/office/powerpoint/2010/main" val="287888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16130" indent="-275434" eaLnBrk="0" hangingPunct="0">
              <a:defRPr>
                <a:solidFill>
                  <a:schemeClr val="tx1"/>
                </a:solidFill>
                <a:latin typeface="Arial" panose="020B0604020202020204" pitchFamily="34" charset="0"/>
              </a:defRPr>
            </a:lvl2pPr>
            <a:lvl3pPr marL="1101738" indent="-220348" eaLnBrk="0" hangingPunct="0">
              <a:defRPr>
                <a:solidFill>
                  <a:schemeClr val="tx1"/>
                </a:solidFill>
                <a:latin typeface="Arial" panose="020B0604020202020204" pitchFamily="34" charset="0"/>
              </a:defRPr>
            </a:lvl3pPr>
            <a:lvl4pPr marL="1542433" indent="-220348" eaLnBrk="0" hangingPunct="0">
              <a:defRPr>
                <a:solidFill>
                  <a:schemeClr val="tx1"/>
                </a:solidFill>
                <a:latin typeface="Arial" panose="020B0604020202020204" pitchFamily="34" charset="0"/>
              </a:defRPr>
            </a:lvl4pPr>
            <a:lvl5pPr marL="1983128" indent="-220348" eaLnBrk="0" hangingPunct="0">
              <a:defRPr>
                <a:solidFill>
                  <a:schemeClr val="tx1"/>
                </a:solidFill>
                <a:latin typeface="Arial" panose="020B0604020202020204" pitchFamily="34" charset="0"/>
              </a:defRPr>
            </a:lvl5pPr>
            <a:lvl6pPr marL="2423823" indent="-220348" eaLnBrk="0" fontAlgn="base" hangingPunct="0">
              <a:spcBef>
                <a:spcPct val="0"/>
              </a:spcBef>
              <a:spcAft>
                <a:spcPct val="0"/>
              </a:spcAft>
              <a:defRPr>
                <a:solidFill>
                  <a:schemeClr val="tx1"/>
                </a:solidFill>
                <a:latin typeface="Arial" panose="020B0604020202020204" pitchFamily="34" charset="0"/>
              </a:defRPr>
            </a:lvl6pPr>
            <a:lvl7pPr marL="2864518" indent="-220348" eaLnBrk="0" fontAlgn="base" hangingPunct="0">
              <a:spcBef>
                <a:spcPct val="0"/>
              </a:spcBef>
              <a:spcAft>
                <a:spcPct val="0"/>
              </a:spcAft>
              <a:defRPr>
                <a:solidFill>
                  <a:schemeClr val="tx1"/>
                </a:solidFill>
                <a:latin typeface="Arial" panose="020B0604020202020204" pitchFamily="34" charset="0"/>
              </a:defRPr>
            </a:lvl7pPr>
            <a:lvl8pPr marL="3305213" indent="-220348" eaLnBrk="0" fontAlgn="base" hangingPunct="0">
              <a:spcBef>
                <a:spcPct val="0"/>
              </a:spcBef>
              <a:spcAft>
                <a:spcPct val="0"/>
              </a:spcAft>
              <a:defRPr>
                <a:solidFill>
                  <a:schemeClr val="tx1"/>
                </a:solidFill>
                <a:latin typeface="Arial" panose="020B0604020202020204" pitchFamily="34" charset="0"/>
              </a:defRPr>
            </a:lvl8pPr>
            <a:lvl9pPr marL="3745908" indent="-22034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D7BBF7-E237-4D31-97F3-9BB4E0BACE1F}"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p:cNvSpPr>
            <a:spLocks noGrp="1"/>
          </p:cNvSpPr>
          <p:nvPr>
            <p:ph type="dt" idx="10"/>
          </p:nvPr>
        </p:nvSpPr>
        <p:spPr/>
        <p:txBody>
          <a:bodyPr/>
          <a:lstStyle/>
          <a:p>
            <a:pPr>
              <a:defRPr/>
            </a:pPr>
            <a:r>
              <a:rPr lang="en-US"/>
              <a:t>09/02/14</a:t>
            </a:r>
          </a:p>
        </p:txBody>
      </p:sp>
      <p:sp>
        <p:nvSpPr>
          <p:cNvPr id="3" name="Header Placeholder 2"/>
          <p:cNvSpPr>
            <a:spLocks noGrp="1"/>
          </p:cNvSpPr>
          <p:nvPr>
            <p:ph type="hdr" sz="quarter" idx="11"/>
          </p:nvPr>
        </p:nvSpPr>
        <p:spPr/>
        <p:txBody>
          <a:bodyPr/>
          <a:lstStyle/>
          <a:p>
            <a:pPr>
              <a:defRPr/>
            </a:pPr>
            <a:r>
              <a:rPr lang="en-US"/>
              <a:t>Class #4 HW2, Intro Psychrometrics &amp; Renewable Energy</a:t>
            </a:r>
          </a:p>
        </p:txBody>
      </p:sp>
    </p:spTree>
    <p:extLst>
      <p:ext uri="{BB962C8B-B14F-4D97-AF65-F5344CB8AC3E}">
        <p14:creationId xmlns:p14="http://schemas.microsoft.com/office/powerpoint/2010/main" val="16141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E971B2-D75D-4CD9-BDFE-1484F9A3E7E4}"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BCD39-DF35-4CA5-99AC-C26AB0FF1F84}" type="slidenum">
              <a:rPr lang="en-US" smtClean="0"/>
              <a:t>‹#›</a:t>
            </a:fld>
            <a:endParaRPr lang="en-US"/>
          </a:p>
        </p:txBody>
      </p:sp>
    </p:spTree>
    <p:extLst>
      <p:ext uri="{BB962C8B-B14F-4D97-AF65-F5344CB8AC3E}">
        <p14:creationId xmlns:p14="http://schemas.microsoft.com/office/powerpoint/2010/main" val="15394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971B2-D75D-4CD9-BDFE-1484F9A3E7E4}"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BCD39-DF35-4CA5-99AC-C26AB0FF1F84}" type="slidenum">
              <a:rPr lang="en-US" smtClean="0"/>
              <a:t>‹#›</a:t>
            </a:fld>
            <a:endParaRPr lang="en-US"/>
          </a:p>
        </p:txBody>
      </p:sp>
    </p:spTree>
    <p:extLst>
      <p:ext uri="{BB962C8B-B14F-4D97-AF65-F5344CB8AC3E}">
        <p14:creationId xmlns:p14="http://schemas.microsoft.com/office/powerpoint/2010/main" val="277387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971B2-D75D-4CD9-BDFE-1484F9A3E7E4}"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BCD39-DF35-4CA5-99AC-C26AB0FF1F84}" type="slidenum">
              <a:rPr lang="en-US" smtClean="0"/>
              <a:t>‹#›</a:t>
            </a:fld>
            <a:endParaRPr lang="en-US"/>
          </a:p>
        </p:txBody>
      </p:sp>
    </p:spTree>
    <p:extLst>
      <p:ext uri="{BB962C8B-B14F-4D97-AF65-F5344CB8AC3E}">
        <p14:creationId xmlns:p14="http://schemas.microsoft.com/office/powerpoint/2010/main" val="334559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a:t>Click to edit Master title style</a:t>
            </a:r>
          </a:p>
        </p:txBody>
      </p:sp>
      <p:sp>
        <p:nvSpPr>
          <p:cNvPr id="3" name="Content Placeholder 2"/>
          <p:cNvSpPr>
            <a:spLocks noGrp="1"/>
          </p:cNvSpPr>
          <p:nvPr>
            <p:ph idx="1"/>
          </p:nvPr>
        </p:nvSpPr>
        <p:spPr>
          <a:xfrm>
            <a:off x="838200" y="1348514"/>
            <a:ext cx="10515600" cy="4660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7302881" y="6285897"/>
            <a:ext cx="4114800" cy="365125"/>
          </a:xfrm>
        </p:spPr>
        <p:txBody>
          <a:bodyPr/>
          <a:lstStyle>
            <a:lvl1pPr algn="l">
              <a:defRPr sz="1600">
                <a:solidFill>
                  <a:schemeClr val="tx1"/>
                </a:solidFill>
              </a:defRPr>
            </a:lvl1pPr>
          </a:lstStyle>
          <a:p>
            <a:pPr algn="r"/>
            <a:r>
              <a:rPr lang="en-US" dirty="0"/>
              <a:t>The Climate Economy in Southern Illinois</a:t>
            </a:r>
          </a:p>
        </p:txBody>
      </p:sp>
      <p:sp>
        <p:nvSpPr>
          <p:cNvPr id="6" name="Slide Number Placeholder 5"/>
          <p:cNvSpPr>
            <a:spLocks noGrp="1"/>
          </p:cNvSpPr>
          <p:nvPr>
            <p:ph type="sldNum" sz="quarter" idx="12"/>
          </p:nvPr>
        </p:nvSpPr>
        <p:spPr>
          <a:xfrm>
            <a:off x="7114149" y="10561956"/>
            <a:ext cx="188732" cy="45719"/>
          </a:xfrm>
        </p:spPr>
        <p:txBody>
          <a:bodyPr/>
          <a:lstStyle/>
          <a:p>
            <a:fld id="{070BCD39-DF35-4CA5-99AC-C26AB0FF1F84}" type="slidenum">
              <a:rPr lang="en-US" smtClean="0"/>
              <a:t>‹#›</a:t>
            </a:fld>
            <a:endParaRPr lang="en-US" dirty="0"/>
          </a:p>
        </p:txBody>
      </p:sp>
    </p:spTree>
    <p:extLst>
      <p:ext uri="{BB962C8B-B14F-4D97-AF65-F5344CB8AC3E}">
        <p14:creationId xmlns:p14="http://schemas.microsoft.com/office/powerpoint/2010/main" val="347232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971B2-D75D-4CD9-BDFE-1484F9A3E7E4}"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BCD39-DF35-4CA5-99AC-C26AB0FF1F84}" type="slidenum">
              <a:rPr lang="en-US" smtClean="0"/>
              <a:t>‹#›</a:t>
            </a:fld>
            <a:endParaRPr lang="en-US"/>
          </a:p>
        </p:txBody>
      </p:sp>
    </p:spTree>
    <p:extLst>
      <p:ext uri="{BB962C8B-B14F-4D97-AF65-F5344CB8AC3E}">
        <p14:creationId xmlns:p14="http://schemas.microsoft.com/office/powerpoint/2010/main" val="355102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E971B2-D75D-4CD9-BDFE-1484F9A3E7E4}"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BCD39-DF35-4CA5-99AC-C26AB0FF1F84}" type="slidenum">
              <a:rPr lang="en-US" smtClean="0"/>
              <a:t>‹#›</a:t>
            </a:fld>
            <a:endParaRPr lang="en-US"/>
          </a:p>
        </p:txBody>
      </p:sp>
    </p:spTree>
    <p:extLst>
      <p:ext uri="{BB962C8B-B14F-4D97-AF65-F5344CB8AC3E}">
        <p14:creationId xmlns:p14="http://schemas.microsoft.com/office/powerpoint/2010/main" val="42112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E971B2-D75D-4CD9-BDFE-1484F9A3E7E4}" type="datetimeFigureOut">
              <a:rPr lang="en-US" smtClean="0"/>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BCD39-DF35-4CA5-99AC-C26AB0FF1F84}" type="slidenum">
              <a:rPr lang="en-US" smtClean="0"/>
              <a:t>‹#›</a:t>
            </a:fld>
            <a:endParaRPr lang="en-US"/>
          </a:p>
        </p:txBody>
      </p:sp>
    </p:spTree>
    <p:extLst>
      <p:ext uri="{BB962C8B-B14F-4D97-AF65-F5344CB8AC3E}">
        <p14:creationId xmlns:p14="http://schemas.microsoft.com/office/powerpoint/2010/main" val="274927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971B2-D75D-4CD9-BDFE-1484F9A3E7E4}" type="datetimeFigureOut">
              <a:rPr lang="en-US" smtClean="0"/>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BCD39-DF35-4CA5-99AC-C26AB0FF1F84}" type="slidenum">
              <a:rPr lang="en-US" smtClean="0"/>
              <a:t>‹#›</a:t>
            </a:fld>
            <a:endParaRPr lang="en-US"/>
          </a:p>
        </p:txBody>
      </p:sp>
    </p:spTree>
    <p:extLst>
      <p:ext uri="{BB962C8B-B14F-4D97-AF65-F5344CB8AC3E}">
        <p14:creationId xmlns:p14="http://schemas.microsoft.com/office/powerpoint/2010/main" val="31251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971B2-D75D-4CD9-BDFE-1484F9A3E7E4}" type="datetimeFigureOut">
              <a:rPr lang="en-US" smtClean="0"/>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BCD39-DF35-4CA5-99AC-C26AB0FF1F84}" type="slidenum">
              <a:rPr lang="en-US" smtClean="0"/>
              <a:t>‹#›</a:t>
            </a:fld>
            <a:endParaRPr lang="en-US"/>
          </a:p>
        </p:txBody>
      </p:sp>
    </p:spTree>
    <p:extLst>
      <p:ext uri="{BB962C8B-B14F-4D97-AF65-F5344CB8AC3E}">
        <p14:creationId xmlns:p14="http://schemas.microsoft.com/office/powerpoint/2010/main" val="108198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971B2-D75D-4CD9-BDFE-1484F9A3E7E4}"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BCD39-DF35-4CA5-99AC-C26AB0FF1F84}" type="slidenum">
              <a:rPr lang="en-US" smtClean="0"/>
              <a:t>‹#›</a:t>
            </a:fld>
            <a:endParaRPr lang="en-US"/>
          </a:p>
        </p:txBody>
      </p:sp>
    </p:spTree>
    <p:extLst>
      <p:ext uri="{BB962C8B-B14F-4D97-AF65-F5344CB8AC3E}">
        <p14:creationId xmlns:p14="http://schemas.microsoft.com/office/powerpoint/2010/main" val="367917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971B2-D75D-4CD9-BDFE-1484F9A3E7E4}"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BCD39-DF35-4CA5-99AC-C26AB0FF1F84}" type="slidenum">
              <a:rPr lang="en-US" smtClean="0"/>
              <a:t>‹#›</a:t>
            </a:fld>
            <a:endParaRPr lang="en-US"/>
          </a:p>
        </p:txBody>
      </p:sp>
    </p:spTree>
    <p:extLst>
      <p:ext uri="{BB962C8B-B14F-4D97-AF65-F5344CB8AC3E}">
        <p14:creationId xmlns:p14="http://schemas.microsoft.com/office/powerpoint/2010/main" val="416693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971B2-D75D-4CD9-BDFE-1484F9A3E7E4}" type="datetimeFigureOut">
              <a:rPr lang="en-US" smtClean="0"/>
              <a:t>2/11/2022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BCD39-DF35-4CA5-99AC-C26AB0FF1F84}" type="slidenum">
              <a:rPr lang="en-US" smtClean="0"/>
              <a:t>‹#›</a:t>
            </a:fld>
            <a:endParaRPr lang="en-US"/>
          </a:p>
        </p:txBody>
      </p:sp>
    </p:spTree>
    <p:extLst>
      <p:ext uri="{BB962C8B-B14F-4D97-AF65-F5344CB8AC3E}">
        <p14:creationId xmlns:p14="http://schemas.microsoft.com/office/powerpoint/2010/main" val="2386606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png"/><Relationship Id="rId7" Type="http://schemas.openxmlformats.org/officeDocument/2006/relationships/image" Target="../media/image51.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733" y="433442"/>
            <a:ext cx="9556532" cy="904875"/>
          </a:xfrm>
        </p:spPr>
        <p:txBody>
          <a:bodyPr>
            <a:normAutofit fontScale="90000"/>
          </a:bodyPr>
          <a:lstStyle/>
          <a:p>
            <a:pPr algn="ctr"/>
            <a:r>
              <a:rPr lang="en-US" b="1" dirty="0"/>
              <a:t>Association of Professional Energy Consultants</a:t>
            </a:r>
            <a:br>
              <a:rPr lang="en-US" b="1" dirty="0"/>
            </a:br>
            <a:r>
              <a:rPr lang="en-US" b="1" dirty="0"/>
              <a:t>APEC – Southern Illinois</a:t>
            </a:r>
          </a:p>
        </p:txBody>
      </p:sp>
      <p:sp>
        <p:nvSpPr>
          <p:cNvPr id="3" name="Content Placeholder 2"/>
          <p:cNvSpPr>
            <a:spLocks noGrp="1"/>
          </p:cNvSpPr>
          <p:nvPr>
            <p:ph idx="1"/>
          </p:nvPr>
        </p:nvSpPr>
        <p:spPr>
          <a:xfrm>
            <a:off x="3289207" y="1923392"/>
            <a:ext cx="5613584" cy="4249046"/>
          </a:xfrm>
        </p:spPr>
        <p:txBody>
          <a:bodyPr>
            <a:normAutofit fontScale="40000" lnSpcReduction="20000"/>
          </a:bodyPr>
          <a:lstStyle/>
          <a:p>
            <a:pPr marL="0" indent="0" algn="ctr">
              <a:buNone/>
            </a:pPr>
            <a:r>
              <a:rPr lang="en-US" sz="5800" dirty="0"/>
              <a:t>     February 11, 2022</a:t>
            </a:r>
          </a:p>
          <a:p>
            <a:pPr marL="457200" lvl="1" indent="0" algn="ctr">
              <a:buNone/>
            </a:pPr>
            <a:endParaRPr lang="en-US" sz="5900" dirty="0">
              <a:solidFill>
                <a:srgbClr val="00B050"/>
              </a:solidFill>
            </a:endParaRPr>
          </a:p>
          <a:p>
            <a:pPr marL="0" lvl="1" indent="0" algn="ctr">
              <a:lnSpc>
                <a:spcPct val="120000"/>
              </a:lnSpc>
              <a:buNone/>
            </a:pPr>
            <a:r>
              <a:rPr lang="en-US" sz="7000" dirty="0">
                <a:solidFill>
                  <a:srgbClr val="00B050"/>
                </a:solidFill>
              </a:rPr>
              <a:t>Community Energy Systems: Tools of Economic Development </a:t>
            </a:r>
          </a:p>
          <a:p>
            <a:pPr lvl="1" algn="ctr"/>
            <a:endParaRPr lang="en-US" sz="5100" dirty="0"/>
          </a:p>
          <a:p>
            <a:pPr lvl="1" algn="ctr"/>
            <a:endParaRPr lang="en-US" sz="5100" dirty="0"/>
          </a:p>
          <a:p>
            <a:pPr marL="0" lvl="1" indent="0" algn="ctr">
              <a:buNone/>
            </a:pPr>
            <a:r>
              <a:rPr lang="en-US" sz="5100" dirty="0"/>
              <a:t>Tim Michels</a:t>
            </a:r>
          </a:p>
          <a:p>
            <a:pPr marL="0" lvl="1" indent="0" algn="ctr">
              <a:buNone/>
            </a:pPr>
            <a:r>
              <a:rPr lang="en-US" sz="5100" dirty="0"/>
              <a:t>Energy Resources Group, Inc.</a:t>
            </a:r>
          </a:p>
          <a:p>
            <a:pPr marL="0" lvl="1" indent="0" algn="ctr">
              <a:buNone/>
            </a:pPr>
            <a:r>
              <a:rPr lang="en-US" sz="5100" dirty="0"/>
              <a:t>6744 Olive Boulevard</a:t>
            </a:r>
          </a:p>
          <a:p>
            <a:pPr marL="0" lvl="1" indent="0" algn="ctr">
              <a:buNone/>
            </a:pPr>
            <a:r>
              <a:rPr lang="en-US" sz="5100" dirty="0"/>
              <a:t>University City, MO 63130</a:t>
            </a:r>
          </a:p>
          <a:p>
            <a:pPr marL="0" lvl="1" indent="0" algn="ctr">
              <a:buNone/>
            </a:pPr>
            <a:r>
              <a:rPr lang="en-US" sz="5100" dirty="0"/>
              <a:t>314.644.0000</a:t>
            </a:r>
          </a:p>
          <a:p>
            <a:pPr lvl="1"/>
            <a:endParaRPr lang="en-US" sz="2800" dirty="0"/>
          </a:p>
        </p:txBody>
      </p:sp>
    </p:spTree>
    <p:extLst>
      <p:ext uri="{BB962C8B-B14F-4D97-AF65-F5344CB8AC3E}">
        <p14:creationId xmlns:p14="http://schemas.microsoft.com/office/powerpoint/2010/main" val="143401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0CC979-F536-4CC0-B99A-B489C710B33E}"/>
              </a:ext>
            </a:extLst>
          </p:cNvPr>
          <p:cNvPicPr>
            <a:picLocks noChangeAspect="1"/>
          </p:cNvPicPr>
          <p:nvPr/>
        </p:nvPicPr>
        <p:blipFill>
          <a:blip r:embed="rId2"/>
          <a:stretch>
            <a:fillRect/>
          </a:stretch>
        </p:blipFill>
        <p:spPr>
          <a:xfrm>
            <a:off x="1865993" y="402336"/>
            <a:ext cx="8229981" cy="5888736"/>
          </a:xfrm>
          <a:prstGeom prst="rect">
            <a:avLst/>
          </a:prstGeom>
        </p:spPr>
      </p:pic>
      <p:grpSp>
        <p:nvGrpSpPr>
          <p:cNvPr id="8" name="Group 7">
            <a:extLst>
              <a:ext uri="{FF2B5EF4-FFF2-40B4-BE49-F238E27FC236}">
                <a16:creationId xmlns:a16="http://schemas.microsoft.com/office/drawing/2014/main" id="{F2944AA7-E86B-417D-89B2-02B11854CF26}"/>
              </a:ext>
            </a:extLst>
          </p:cNvPr>
          <p:cNvGrpSpPr/>
          <p:nvPr/>
        </p:nvGrpSpPr>
        <p:grpSpPr>
          <a:xfrm>
            <a:off x="3666595" y="2211324"/>
            <a:ext cx="5565797" cy="650746"/>
            <a:chOff x="3666595" y="2211324"/>
            <a:chExt cx="5565797" cy="650746"/>
          </a:xfrm>
        </p:grpSpPr>
        <p:cxnSp>
          <p:nvCxnSpPr>
            <p:cNvPr id="5" name="Straight Connector 4">
              <a:extLst>
                <a:ext uri="{FF2B5EF4-FFF2-40B4-BE49-F238E27FC236}">
                  <a16:creationId xmlns:a16="http://schemas.microsoft.com/office/drawing/2014/main" id="{49E338D0-C9AE-443D-A5E8-39D446E2B4A1}"/>
                </a:ext>
              </a:extLst>
            </p:cNvPr>
            <p:cNvCxnSpPr/>
            <p:nvPr/>
          </p:nvCxnSpPr>
          <p:spPr>
            <a:xfrm flipH="1">
              <a:off x="3745992" y="2211324"/>
              <a:ext cx="54864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C22B49-7E4E-4641-8982-668E4CF558D4}"/>
                </a:ext>
              </a:extLst>
            </p:cNvPr>
            <p:cNvSpPr txBox="1"/>
            <p:nvPr/>
          </p:nvSpPr>
          <p:spPr>
            <a:xfrm rot="16200000">
              <a:off x="3568709" y="2364074"/>
              <a:ext cx="595882" cy="400110"/>
            </a:xfrm>
            <a:prstGeom prst="rect">
              <a:avLst/>
            </a:prstGeom>
            <a:noFill/>
          </p:spPr>
          <p:txBody>
            <a:bodyPr wrap="square">
              <a:spAutoFit/>
            </a:bodyPr>
            <a:lstStyle/>
            <a:p>
              <a:r>
                <a:rPr lang="en-US" sz="2000" b="1" baseline="-25000" dirty="0">
                  <a:solidFill>
                    <a:srgbClr val="FF0000"/>
                  </a:solidFill>
                </a:rPr>
                <a:t>1967</a:t>
              </a:r>
              <a:endParaRPr lang="en-US" sz="2000" dirty="0">
                <a:solidFill>
                  <a:srgbClr val="FF0000"/>
                </a:solidFill>
              </a:endParaRPr>
            </a:p>
          </p:txBody>
        </p:sp>
      </p:grpSp>
    </p:spTree>
    <p:extLst>
      <p:ext uri="{BB962C8B-B14F-4D97-AF65-F5344CB8AC3E}">
        <p14:creationId xmlns:p14="http://schemas.microsoft.com/office/powerpoint/2010/main" val="370606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sunset, water&#10;&#10;Description automatically generated">
            <a:extLst>
              <a:ext uri="{FF2B5EF4-FFF2-40B4-BE49-F238E27FC236}">
                <a16:creationId xmlns:a16="http://schemas.microsoft.com/office/drawing/2014/main" id="{D2D39FBF-6EE0-4279-95FF-4D80B1BD0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79"/>
            <a:ext cx="12191999" cy="6895079"/>
          </a:xfrm>
          <a:prstGeom prst="rect">
            <a:avLst/>
          </a:prstGeom>
        </p:spPr>
      </p:pic>
    </p:spTree>
    <p:extLst>
      <p:ext uri="{BB962C8B-B14F-4D97-AF65-F5344CB8AC3E}">
        <p14:creationId xmlns:p14="http://schemas.microsoft.com/office/powerpoint/2010/main" val="340873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540000" y="1022350"/>
            <a:ext cx="7112000" cy="5256213"/>
          </a:xfrm>
          <a:prstGeom prst="rect">
            <a:avLst/>
          </a:prstGeom>
          <a:solidFill>
            <a:srgbClr val="00008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7" name="Line 5"/>
          <p:cNvSpPr>
            <a:spLocks noChangeShapeType="1"/>
          </p:cNvSpPr>
          <p:nvPr/>
        </p:nvSpPr>
        <p:spPr bwMode="auto">
          <a:xfrm flipH="1">
            <a:off x="2540000" y="6305549"/>
            <a:ext cx="7112000" cy="15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8" name="Line 6"/>
          <p:cNvSpPr>
            <a:spLocks noChangeShapeType="1"/>
          </p:cNvSpPr>
          <p:nvPr/>
        </p:nvSpPr>
        <p:spPr bwMode="auto">
          <a:xfrm flipH="1">
            <a:off x="2540000" y="990600"/>
            <a:ext cx="7112000" cy="15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 name="Line 7"/>
          <p:cNvSpPr>
            <a:spLocks noChangeShapeType="1"/>
          </p:cNvSpPr>
          <p:nvPr/>
        </p:nvSpPr>
        <p:spPr bwMode="auto">
          <a:xfrm>
            <a:off x="3581400" y="5867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074" name="Object 2"/>
          <p:cNvGraphicFramePr>
            <a:graphicFrameLocks noChangeAspect="1"/>
          </p:cNvGraphicFramePr>
          <p:nvPr/>
        </p:nvGraphicFramePr>
        <p:xfrm>
          <a:off x="2647950" y="1026318"/>
          <a:ext cx="6896100" cy="5305425"/>
        </p:xfrm>
        <a:graphic>
          <a:graphicData uri="http://schemas.openxmlformats.org/presentationml/2006/ole">
            <mc:AlternateContent xmlns:mc="http://schemas.openxmlformats.org/markup-compatibility/2006">
              <mc:Choice xmlns:v="urn:schemas-microsoft-com:vml" Requires="v">
                <p:oleObj name="Worksheet" r:id="rId3" imgW="7757363" imgH="5303791" progId="Excel.Sheet.8">
                  <p:embed/>
                </p:oleObj>
              </mc:Choice>
              <mc:Fallback>
                <p:oleObj name="Worksheet" r:id="rId3" imgW="7757363" imgH="5303791" progId="Excel.Sheet.8">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50" y="1026318"/>
                        <a:ext cx="6896100" cy="530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D364223-7F40-416B-81A7-B78223A8A45C}" type="slidenum">
              <a:rPr lang="en-US" altLang="en-US" smtClean="0"/>
              <a:pPr/>
              <a:t>12</a:t>
            </a:fld>
            <a:endParaRPr lang="en-US" altLang="en-US"/>
          </a:p>
        </p:txBody>
      </p:sp>
      <p:sp>
        <p:nvSpPr>
          <p:cNvPr id="10" name="Rectangle 2"/>
          <p:cNvSpPr txBox="1">
            <a:spLocks noChangeArrowheads="1"/>
          </p:cNvSpPr>
          <p:nvPr/>
        </p:nvSpPr>
        <p:spPr>
          <a:xfrm>
            <a:off x="3049524" y="83343"/>
            <a:ext cx="6092952"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t>Renewable Energy Future</a:t>
            </a:r>
          </a:p>
        </p:txBody>
      </p:sp>
    </p:spTree>
    <p:extLst>
      <p:ext uri="{BB962C8B-B14F-4D97-AF65-F5344CB8AC3E}">
        <p14:creationId xmlns:p14="http://schemas.microsoft.com/office/powerpoint/2010/main" val="67539466"/>
      </p:ext>
    </p:extLst>
  </p:cSld>
  <p:clrMapOvr>
    <a:masterClrMapping/>
  </p:clrMapOvr>
  <p:transition spd="slow" advTm="18053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1B7598D-A911-4095-B085-B18A49434E7E}"/>
              </a:ext>
            </a:extLst>
          </p:cNvPr>
          <p:cNvGrpSpPr/>
          <p:nvPr/>
        </p:nvGrpSpPr>
        <p:grpSpPr>
          <a:xfrm>
            <a:off x="637374" y="444212"/>
            <a:ext cx="3291840" cy="2905849"/>
            <a:chOff x="637374" y="381154"/>
            <a:chExt cx="3291840" cy="2905849"/>
          </a:xfrm>
        </p:grpSpPr>
        <p:pic>
          <p:nvPicPr>
            <p:cNvPr id="2" name="Picture 3" descr="C:\TIMSTUFF\Lecture Slides\Energy Lecture\geothrm1.bmp">
              <a:extLst>
                <a:ext uri="{FF2B5EF4-FFF2-40B4-BE49-F238E27FC236}">
                  <a16:creationId xmlns:a16="http://schemas.microsoft.com/office/drawing/2014/main" id="{7F6308CD-0006-4137-87B3-EECE2C1ECE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74" y="381154"/>
              <a:ext cx="329184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A8645D6-B31A-4DA8-A48B-64FE3977BD67}"/>
                </a:ext>
              </a:extLst>
            </p:cNvPr>
            <p:cNvSpPr txBox="1"/>
            <p:nvPr/>
          </p:nvSpPr>
          <p:spPr>
            <a:xfrm>
              <a:off x="1552258" y="2886893"/>
              <a:ext cx="1422436" cy="400110"/>
            </a:xfrm>
            <a:prstGeom prst="rect">
              <a:avLst/>
            </a:prstGeom>
            <a:noFill/>
          </p:spPr>
          <p:txBody>
            <a:bodyPr wrap="square" rtlCol="0">
              <a:spAutoFit/>
            </a:bodyPr>
            <a:lstStyle/>
            <a:p>
              <a:r>
                <a:rPr lang="en-US" sz="2000" b="1" cap="small" dirty="0"/>
                <a:t>Geothermal</a:t>
              </a:r>
            </a:p>
          </p:txBody>
        </p:sp>
      </p:grpSp>
      <p:grpSp>
        <p:nvGrpSpPr>
          <p:cNvPr id="18" name="Group 17">
            <a:extLst>
              <a:ext uri="{FF2B5EF4-FFF2-40B4-BE49-F238E27FC236}">
                <a16:creationId xmlns:a16="http://schemas.microsoft.com/office/drawing/2014/main" id="{DCF895FC-6D96-4A56-9AE5-8CCA6357DFE1}"/>
              </a:ext>
            </a:extLst>
          </p:cNvPr>
          <p:cNvGrpSpPr/>
          <p:nvPr/>
        </p:nvGrpSpPr>
        <p:grpSpPr>
          <a:xfrm>
            <a:off x="3944324" y="444212"/>
            <a:ext cx="3291840" cy="2894274"/>
            <a:chOff x="3938537" y="392729"/>
            <a:chExt cx="3291840" cy="2894274"/>
          </a:xfrm>
        </p:grpSpPr>
        <p:pic>
          <p:nvPicPr>
            <p:cNvPr id="3" name="Picture 2">
              <a:extLst>
                <a:ext uri="{FF2B5EF4-FFF2-40B4-BE49-F238E27FC236}">
                  <a16:creationId xmlns:a16="http://schemas.microsoft.com/office/drawing/2014/main" id="{6BA02922-5C55-41A1-ABF8-8F78F70AA8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537" y="392729"/>
              <a:ext cx="329184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937ED38-FCC2-4B3E-AC6D-8801B522C881}"/>
                </a:ext>
              </a:extLst>
            </p:cNvPr>
            <p:cNvSpPr txBox="1"/>
            <p:nvPr/>
          </p:nvSpPr>
          <p:spPr>
            <a:xfrm>
              <a:off x="5173223" y="2886893"/>
              <a:ext cx="763632" cy="400110"/>
            </a:xfrm>
            <a:prstGeom prst="rect">
              <a:avLst/>
            </a:prstGeom>
            <a:noFill/>
          </p:spPr>
          <p:txBody>
            <a:bodyPr wrap="square" rtlCol="0">
              <a:spAutoFit/>
            </a:bodyPr>
            <a:lstStyle/>
            <a:p>
              <a:pPr algn="ctr"/>
              <a:r>
                <a:rPr lang="en-US" sz="2000" b="1" cap="small" dirty="0"/>
                <a:t>Wind</a:t>
              </a:r>
            </a:p>
          </p:txBody>
        </p:sp>
      </p:grpSp>
      <p:grpSp>
        <p:nvGrpSpPr>
          <p:cNvPr id="17" name="Group 16">
            <a:extLst>
              <a:ext uri="{FF2B5EF4-FFF2-40B4-BE49-F238E27FC236}">
                <a16:creationId xmlns:a16="http://schemas.microsoft.com/office/drawing/2014/main" id="{42F54DCE-A8EC-4191-994A-49A17DA9597B}"/>
              </a:ext>
            </a:extLst>
          </p:cNvPr>
          <p:cNvGrpSpPr/>
          <p:nvPr/>
        </p:nvGrpSpPr>
        <p:grpSpPr>
          <a:xfrm>
            <a:off x="3963168" y="3504841"/>
            <a:ext cx="3291840" cy="2894274"/>
            <a:chOff x="7239700" y="392729"/>
            <a:chExt cx="3291840" cy="2894274"/>
          </a:xfrm>
        </p:grpSpPr>
        <p:pic>
          <p:nvPicPr>
            <p:cNvPr id="8" name="Picture 7" descr="A large green field&#10;&#10;Description automatically generated">
              <a:extLst>
                <a:ext uri="{FF2B5EF4-FFF2-40B4-BE49-F238E27FC236}">
                  <a16:creationId xmlns:a16="http://schemas.microsoft.com/office/drawing/2014/main" id="{42D25A48-CFC0-4164-9AFA-9D3AEF2B19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700" y="392729"/>
              <a:ext cx="3291840" cy="2514600"/>
            </a:xfrm>
            <a:prstGeom prst="rect">
              <a:avLst/>
            </a:prstGeom>
          </p:spPr>
        </p:pic>
        <p:sp>
          <p:nvSpPr>
            <p:cNvPr id="12" name="TextBox 11">
              <a:extLst>
                <a:ext uri="{FF2B5EF4-FFF2-40B4-BE49-F238E27FC236}">
                  <a16:creationId xmlns:a16="http://schemas.microsoft.com/office/drawing/2014/main" id="{66674F1E-AFB0-4863-8D6A-393D4FA97121}"/>
                </a:ext>
              </a:extLst>
            </p:cNvPr>
            <p:cNvSpPr txBox="1"/>
            <p:nvPr/>
          </p:nvSpPr>
          <p:spPr>
            <a:xfrm>
              <a:off x="8465062" y="2886893"/>
              <a:ext cx="852557" cy="400110"/>
            </a:xfrm>
            <a:prstGeom prst="rect">
              <a:avLst/>
            </a:prstGeom>
            <a:noFill/>
          </p:spPr>
          <p:txBody>
            <a:bodyPr wrap="square" rtlCol="0">
              <a:spAutoFit/>
            </a:bodyPr>
            <a:lstStyle/>
            <a:p>
              <a:pPr algn="ctr"/>
              <a:r>
                <a:rPr lang="en-US" sz="2000" b="1" cap="small" dirty="0"/>
                <a:t>Solar</a:t>
              </a:r>
            </a:p>
          </p:txBody>
        </p:sp>
      </p:grpSp>
      <p:grpSp>
        <p:nvGrpSpPr>
          <p:cNvPr id="20" name="Group 19">
            <a:extLst>
              <a:ext uri="{FF2B5EF4-FFF2-40B4-BE49-F238E27FC236}">
                <a16:creationId xmlns:a16="http://schemas.microsoft.com/office/drawing/2014/main" id="{A1BCD8EB-D5D5-48C1-9AC0-DA5887F32F61}"/>
              </a:ext>
            </a:extLst>
          </p:cNvPr>
          <p:cNvGrpSpPr/>
          <p:nvPr/>
        </p:nvGrpSpPr>
        <p:grpSpPr>
          <a:xfrm>
            <a:off x="7268603" y="444212"/>
            <a:ext cx="3291840" cy="2914709"/>
            <a:chOff x="614224" y="3590235"/>
            <a:chExt cx="3291840" cy="2914709"/>
          </a:xfrm>
        </p:grpSpPr>
        <p:pic>
          <p:nvPicPr>
            <p:cNvPr id="4" name="Picture 3" descr="C:\TIMSTUFF\Lecture Slides\Energy Lecture\hydro1.bmp">
              <a:extLst>
                <a:ext uri="{FF2B5EF4-FFF2-40B4-BE49-F238E27FC236}">
                  <a16:creationId xmlns:a16="http://schemas.microsoft.com/office/drawing/2014/main" id="{A4E54B44-C160-4216-93BC-567838C358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224" y="3590235"/>
              <a:ext cx="329184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DBB81D81-86B9-477B-A2A5-6015CB226B08}"/>
                </a:ext>
              </a:extLst>
            </p:cNvPr>
            <p:cNvSpPr txBox="1"/>
            <p:nvPr/>
          </p:nvSpPr>
          <p:spPr>
            <a:xfrm>
              <a:off x="1810321" y="6104834"/>
              <a:ext cx="899645" cy="400110"/>
            </a:xfrm>
            <a:prstGeom prst="rect">
              <a:avLst/>
            </a:prstGeom>
            <a:noFill/>
          </p:spPr>
          <p:txBody>
            <a:bodyPr wrap="square" rtlCol="0">
              <a:spAutoFit/>
            </a:bodyPr>
            <a:lstStyle/>
            <a:p>
              <a:pPr algn="ctr"/>
              <a:r>
                <a:rPr lang="en-US" sz="2000" b="1" cap="small" dirty="0"/>
                <a:t>Hydro</a:t>
              </a:r>
            </a:p>
          </p:txBody>
        </p:sp>
      </p:grpSp>
      <p:grpSp>
        <p:nvGrpSpPr>
          <p:cNvPr id="21" name="Group 20">
            <a:extLst>
              <a:ext uri="{FF2B5EF4-FFF2-40B4-BE49-F238E27FC236}">
                <a16:creationId xmlns:a16="http://schemas.microsoft.com/office/drawing/2014/main" id="{00384A37-B599-4BA2-911B-FF217F678403}"/>
              </a:ext>
            </a:extLst>
          </p:cNvPr>
          <p:cNvGrpSpPr/>
          <p:nvPr/>
        </p:nvGrpSpPr>
        <p:grpSpPr>
          <a:xfrm>
            <a:off x="7090887" y="3504841"/>
            <a:ext cx="3489826" cy="2914710"/>
            <a:chOff x="3731403" y="3590234"/>
            <a:chExt cx="3489826" cy="2914710"/>
          </a:xfrm>
        </p:grpSpPr>
        <p:pic>
          <p:nvPicPr>
            <p:cNvPr id="6" name="Picture 3">
              <a:extLst>
                <a:ext uri="{FF2B5EF4-FFF2-40B4-BE49-F238E27FC236}">
                  <a16:creationId xmlns:a16="http://schemas.microsoft.com/office/drawing/2014/main" id="{5C0FFA9E-2A6D-40FA-B730-795F61181F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9119" y="3590234"/>
              <a:ext cx="329184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3E0B6C0-DE1C-471C-BD9C-333609051C58}"/>
                </a:ext>
              </a:extLst>
            </p:cNvPr>
            <p:cNvSpPr txBox="1"/>
            <p:nvPr/>
          </p:nvSpPr>
          <p:spPr>
            <a:xfrm>
              <a:off x="3731403" y="6104834"/>
              <a:ext cx="3489826" cy="400110"/>
            </a:xfrm>
            <a:prstGeom prst="rect">
              <a:avLst/>
            </a:prstGeom>
            <a:noFill/>
          </p:spPr>
          <p:txBody>
            <a:bodyPr wrap="square" rtlCol="0">
              <a:spAutoFit/>
            </a:bodyPr>
            <a:lstStyle/>
            <a:p>
              <a:pPr algn="ctr"/>
              <a:r>
                <a:rPr lang="en-US" sz="2000" b="1" cap="small" dirty="0"/>
                <a:t>Animal Waste/All Waste</a:t>
              </a:r>
            </a:p>
          </p:txBody>
        </p:sp>
      </p:grpSp>
      <p:grpSp>
        <p:nvGrpSpPr>
          <p:cNvPr id="16" name="Group 15">
            <a:extLst>
              <a:ext uri="{FF2B5EF4-FFF2-40B4-BE49-F238E27FC236}">
                <a16:creationId xmlns:a16="http://schemas.microsoft.com/office/drawing/2014/main" id="{C7E4D43F-8AAC-4253-AB99-B1C77D8CB6D6}"/>
              </a:ext>
            </a:extLst>
          </p:cNvPr>
          <p:cNvGrpSpPr/>
          <p:nvPr/>
        </p:nvGrpSpPr>
        <p:grpSpPr>
          <a:xfrm>
            <a:off x="652484" y="3504841"/>
            <a:ext cx="3291840" cy="2914710"/>
            <a:chOff x="7200959" y="3590234"/>
            <a:chExt cx="3291840" cy="2914710"/>
          </a:xfrm>
        </p:grpSpPr>
        <p:pic>
          <p:nvPicPr>
            <p:cNvPr id="5" name="Picture 3" descr="C:\TIMSTUFF\Lecture Slides\Energy Lecture\biomass2.bmp">
              <a:extLst>
                <a:ext uri="{FF2B5EF4-FFF2-40B4-BE49-F238E27FC236}">
                  <a16:creationId xmlns:a16="http://schemas.microsoft.com/office/drawing/2014/main" id="{DBCC6AEA-E72C-4C11-BDF3-1300640090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0959" y="3590234"/>
              <a:ext cx="329184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CEEE6DE9-97E6-4072-88FD-31274E9972AD}"/>
                </a:ext>
              </a:extLst>
            </p:cNvPr>
            <p:cNvSpPr txBox="1"/>
            <p:nvPr/>
          </p:nvSpPr>
          <p:spPr>
            <a:xfrm>
              <a:off x="8309413" y="6104834"/>
              <a:ext cx="1152414" cy="400110"/>
            </a:xfrm>
            <a:prstGeom prst="rect">
              <a:avLst/>
            </a:prstGeom>
            <a:noFill/>
          </p:spPr>
          <p:txBody>
            <a:bodyPr wrap="square" rtlCol="0">
              <a:spAutoFit/>
            </a:bodyPr>
            <a:lstStyle/>
            <a:p>
              <a:pPr algn="ctr"/>
              <a:r>
                <a:rPr lang="en-US" sz="2000" b="1" cap="small" dirty="0"/>
                <a:t>Biomass</a:t>
              </a:r>
            </a:p>
          </p:txBody>
        </p:sp>
      </p:grpSp>
      <p:sp>
        <p:nvSpPr>
          <p:cNvPr id="22" name="TextBox 21">
            <a:extLst>
              <a:ext uri="{FF2B5EF4-FFF2-40B4-BE49-F238E27FC236}">
                <a16:creationId xmlns:a16="http://schemas.microsoft.com/office/drawing/2014/main" id="{7730C26B-C789-496D-A85A-8310256668F2}"/>
              </a:ext>
            </a:extLst>
          </p:cNvPr>
          <p:cNvSpPr txBox="1"/>
          <p:nvPr/>
        </p:nvSpPr>
        <p:spPr>
          <a:xfrm rot="16200000">
            <a:off x="8952734" y="2625283"/>
            <a:ext cx="4894289" cy="1323439"/>
          </a:xfrm>
          <a:prstGeom prst="rect">
            <a:avLst/>
          </a:prstGeom>
          <a:noFill/>
        </p:spPr>
        <p:txBody>
          <a:bodyPr wrap="none" rtlCol="0">
            <a:spAutoFit/>
          </a:bodyPr>
          <a:lstStyle/>
          <a:p>
            <a:r>
              <a:rPr lang="en-US" sz="8000" b="1" cap="small" dirty="0">
                <a:solidFill>
                  <a:srgbClr val="00B050"/>
                </a:solidFill>
              </a:rPr>
              <a:t>Renewables</a:t>
            </a:r>
          </a:p>
        </p:txBody>
      </p:sp>
    </p:spTree>
    <p:extLst>
      <p:ext uri="{BB962C8B-B14F-4D97-AF65-F5344CB8AC3E}">
        <p14:creationId xmlns:p14="http://schemas.microsoft.com/office/powerpoint/2010/main" val="323402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diagram&#10;&#10;Description automatically generated">
            <a:extLst>
              <a:ext uri="{FF2B5EF4-FFF2-40B4-BE49-F238E27FC236}">
                <a16:creationId xmlns:a16="http://schemas.microsoft.com/office/drawing/2014/main" id="{C268D69D-3414-4D18-AA12-5BDFCA3FE0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2612" y="211727"/>
            <a:ext cx="8486775" cy="5852950"/>
          </a:xfrm>
        </p:spPr>
      </p:pic>
      <p:sp>
        <p:nvSpPr>
          <p:cNvPr id="3" name="Slide Number Placeholder 3">
            <a:extLst>
              <a:ext uri="{FF2B5EF4-FFF2-40B4-BE49-F238E27FC236}">
                <a16:creationId xmlns:a16="http://schemas.microsoft.com/office/drawing/2014/main" id="{9C25C8F8-DBDD-4FE3-A6A7-29DFFBDE21C8}"/>
              </a:ext>
            </a:extLst>
          </p:cNvPr>
          <p:cNvSpPr txBox="1">
            <a:spLocks/>
          </p:cNvSpPr>
          <p:nvPr/>
        </p:nvSpPr>
        <p:spPr>
          <a:xfrm>
            <a:off x="5932386" y="6311900"/>
            <a:ext cx="416656"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200" b="0" smtClean="0"/>
              <a:pPr/>
              <a:t>14</a:t>
            </a:fld>
            <a:endParaRPr lang="en-US" sz="1200" b="0" dirty="0"/>
          </a:p>
        </p:txBody>
      </p:sp>
    </p:spTree>
    <p:extLst>
      <p:ext uri="{BB962C8B-B14F-4D97-AF65-F5344CB8AC3E}">
        <p14:creationId xmlns:p14="http://schemas.microsoft.com/office/powerpoint/2010/main" val="47899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129" y="127177"/>
            <a:ext cx="9276540" cy="587461"/>
          </a:xfrm>
        </p:spPr>
        <p:txBody>
          <a:bodyPr vert="horz" wrap="square" lIns="68580" tIns="34290" rIns="68580" bIns="34290" numCol="1" rtlCol="0" anchor="ctr" anchorCtr="0" compatLnSpc="1">
            <a:prstTxWarp prst="textNoShape">
              <a:avLst/>
            </a:prstTxWarp>
            <a:noAutofit/>
          </a:bodyPr>
          <a:lstStyle/>
          <a:p>
            <a:r>
              <a:rPr lang="en-US" b="1" cap="small" dirty="0"/>
              <a:t>EIA Renewable Energy Economic Forecasts</a:t>
            </a:r>
          </a:p>
        </p:txBody>
      </p:sp>
      <p:pic>
        <p:nvPicPr>
          <p:cNvPr id="16" name="Picture 15"/>
          <p:cNvPicPr>
            <a:picLocks noChangeAspect="1"/>
          </p:cNvPicPr>
          <p:nvPr/>
        </p:nvPicPr>
        <p:blipFill>
          <a:blip r:embed="rId3"/>
          <a:stretch>
            <a:fillRect/>
          </a:stretch>
        </p:blipFill>
        <p:spPr>
          <a:xfrm>
            <a:off x="3440801" y="836663"/>
            <a:ext cx="4953196" cy="5368799"/>
          </a:xfrm>
          <a:prstGeom prst="rect">
            <a:avLst/>
          </a:prstGeom>
        </p:spPr>
      </p:pic>
      <p:grpSp>
        <p:nvGrpSpPr>
          <p:cNvPr id="7" name="Group 6">
            <a:extLst>
              <a:ext uri="{FF2B5EF4-FFF2-40B4-BE49-F238E27FC236}">
                <a16:creationId xmlns:a16="http://schemas.microsoft.com/office/drawing/2014/main" id="{FC04C539-6785-4B22-A2EE-96A752615F78}"/>
              </a:ext>
            </a:extLst>
          </p:cNvPr>
          <p:cNvGrpSpPr/>
          <p:nvPr/>
        </p:nvGrpSpPr>
        <p:grpSpPr>
          <a:xfrm>
            <a:off x="3381713" y="6185917"/>
            <a:ext cx="698559" cy="273462"/>
            <a:chOff x="2557582" y="5489951"/>
            <a:chExt cx="698559" cy="273462"/>
          </a:xfrm>
        </p:grpSpPr>
        <p:sp>
          <p:nvSpPr>
            <p:cNvPr id="34" name="TextBox 33"/>
            <p:cNvSpPr txBox="1"/>
            <p:nvPr/>
          </p:nvSpPr>
          <p:spPr>
            <a:xfrm>
              <a:off x="2557582" y="5489951"/>
              <a:ext cx="240772" cy="213585"/>
            </a:xfrm>
            <a:prstGeom prst="rect">
              <a:avLst/>
            </a:prstGeom>
            <a:noFill/>
          </p:spPr>
          <p:txBody>
            <a:bodyPr wrap="none" rtlCol="0">
              <a:spAutoFit/>
            </a:bodyPr>
            <a:lstStyle/>
            <a:p>
              <a:r>
                <a:rPr lang="en-US" sz="788" b="1"/>
                <a:t>1</a:t>
              </a:r>
            </a:p>
          </p:txBody>
        </p:sp>
        <p:sp>
          <p:nvSpPr>
            <p:cNvPr id="35" name="TextBox 34"/>
            <p:cNvSpPr txBox="1"/>
            <p:nvPr/>
          </p:nvSpPr>
          <p:spPr>
            <a:xfrm>
              <a:off x="2638664" y="5509497"/>
              <a:ext cx="617477" cy="253916"/>
            </a:xfrm>
            <a:prstGeom prst="rect">
              <a:avLst/>
            </a:prstGeom>
            <a:noFill/>
          </p:spPr>
          <p:txBody>
            <a:bodyPr wrap="none" rtlCol="0">
              <a:spAutoFit/>
            </a:bodyPr>
            <a:lstStyle/>
            <a:p>
              <a:r>
                <a:rPr lang="en-US" sz="1050" b="1"/>
                <a:t>$/MWh</a:t>
              </a:r>
            </a:p>
          </p:txBody>
        </p:sp>
      </p:grpSp>
      <p:sp>
        <p:nvSpPr>
          <p:cNvPr id="3" name="Oval 2">
            <a:extLst>
              <a:ext uri="{FF2B5EF4-FFF2-40B4-BE49-F238E27FC236}">
                <a16:creationId xmlns:a16="http://schemas.microsoft.com/office/drawing/2014/main" id="{14118EF6-691D-4863-8EAD-7727DB0A650F}"/>
              </a:ext>
            </a:extLst>
          </p:cNvPr>
          <p:cNvSpPr/>
          <p:nvPr/>
        </p:nvSpPr>
        <p:spPr>
          <a:xfrm>
            <a:off x="6920485" y="891334"/>
            <a:ext cx="667511" cy="2949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FCA2D3C-BB69-4FE8-81D9-BEE0AA078098}"/>
              </a:ext>
            </a:extLst>
          </p:cNvPr>
          <p:cNvSpPr txBox="1"/>
          <p:nvPr/>
        </p:nvSpPr>
        <p:spPr>
          <a:xfrm>
            <a:off x="8486414" y="3174553"/>
            <a:ext cx="1852793" cy="275717"/>
          </a:xfrm>
          <a:prstGeom prst="rect">
            <a:avLst/>
          </a:prstGeom>
          <a:solidFill>
            <a:srgbClr val="C6EFCE"/>
          </a:solidFill>
          <a:ln>
            <a:solidFill>
              <a:schemeClr val="tx1"/>
            </a:solidFill>
          </a:ln>
        </p:spPr>
        <p:txBody>
          <a:bodyPr wrap="square" rtlCol="0">
            <a:spAutoFit/>
          </a:bodyPr>
          <a:lstStyle/>
          <a:p>
            <a:pPr>
              <a:lnSpc>
                <a:spcPct val="70000"/>
              </a:lnSpc>
            </a:pPr>
            <a:r>
              <a:rPr lang="en-US" sz="1600" dirty="0"/>
              <a:t>Renewable Energy</a:t>
            </a:r>
          </a:p>
        </p:txBody>
      </p:sp>
      <p:cxnSp>
        <p:nvCxnSpPr>
          <p:cNvPr id="36" name="Straight Arrow Connector 35">
            <a:extLst>
              <a:ext uri="{FF2B5EF4-FFF2-40B4-BE49-F238E27FC236}">
                <a16:creationId xmlns:a16="http://schemas.microsoft.com/office/drawing/2014/main" id="{872AEE8B-9690-4050-85EF-FD1454CAA078}"/>
              </a:ext>
            </a:extLst>
          </p:cNvPr>
          <p:cNvCxnSpPr/>
          <p:nvPr/>
        </p:nvCxnSpPr>
        <p:spPr>
          <a:xfrm>
            <a:off x="1677984" y="3566160"/>
            <a:ext cx="1703728" cy="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04A8CF-A5E5-4B56-BDF1-3C6F3C1D7AA8}"/>
              </a:ext>
            </a:extLst>
          </p:cNvPr>
          <p:cNvSpPr txBox="1"/>
          <p:nvPr/>
        </p:nvSpPr>
        <p:spPr>
          <a:xfrm>
            <a:off x="8153225" y="1892660"/>
            <a:ext cx="240772" cy="213585"/>
          </a:xfrm>
          <a:prstGeom prst="rect">
            <a:avLst/>
          </a:prstGeom>
          <a:noFill/>
        </p:spPr>
        <p:txBody>
          <a:bodyPr wrap="none" rtlCol="0">
            <a:spAutoFit/>
          </a:bodyPr>
          <a:lstStyle/>
          <a:p>
            <a:r>
              <a:rPr lang="en-US" sz="788" b="1"/>
              <a:t>1</a:t>
            </a:r>
          </a:p>
        </p:txBody>
      </p:sp>
      <p:sp>
        <p:nvSpPr>
          <p:cNvPr id="13" name="Oval 12">
            <a:extLst>
              <a:ext uri="{FF2B5EF4-FFF2-40B4-BE49-F238E27FC236}">
                <a16:creationId xmlns:a16="http://schemas.microsoft.com/office/drawing/2014/main" id="{31DCBC49-AEF5-43ED-82EB-976694A033D2}"/>
              </a:ext>
            </a:extLst>
          </p:cNvPr>
          <p:cNvSpPr/>
          <p:nvPr/>
        </p:nvSpPr>
        <p:spPr>
          <a:xfrm>
            <a:off x="7523987" y="1662043"/>
            <a:ext cx="914400" cy="5486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A6CDB21-DC56-453E-864A-2D0F998C8563}"/>
              </a:ext>
            </a:extLst>
          </p:cNvPr>
          <p:cNvSpPr/>
          <p:nvPr/>
        </p:nvSpPr>
        <p:spPr>
          <a:xfrm>
            <a:off x="6464768" y="1379656"/>
            <a:ext cx="726600" cy="3961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AAB9CDE-0F22-49F6-B54B-04BB0FD7FE04}"/>
              </a:ext>
            </a:extLst>
          </p:cNvPr>
          <p:cNvSpPr txBox="1"/>
          <p:nvPr/>
        </p:nvSpPr>
        <p:spPr>
          <a:xfrm>
            <a:off x="8453085" y="2201841"/>
            <a:ext cx="1852793" cy="275717"/>
          </a:xfrm>
          <a:prstGeom prst="rect">
            <a:avLst/>
          </a:prstGeom>
          <a:noFill/>
          <a:ln>
            <a:solidFill>
              <a:srgbClr val="377992"/>
            </a:solidFill>
          </a:ln>
        </p:spPr>
        <p:txBody>
          <a:bodyPr wrap="square" rtlCol="0">
            <a:spAutoFit/>
          </a:bodyPr>
          <a:lstStyle/>
          <a:p>
            <a:pPr>
              <a:lnSpc>
                <a:spcPct val="70000"/>
              </a:lnSpc>
            </a:pPr>
            <a:r>
              <a:rPr lang="en-US" sz="1600" b="1" dirty="0">
                <a:solidFill>
                  <a:srgbClr val="0070C0"/>
                </a:solidFill>
              </a:rPr>
              <a:t>Dispatchable</a:t>
            </a:r>
          </a:p>
        </p:txBody>
      </p:sp>
      <p:sp>
        <p:nvSpPr>
          <p:cNvPr id="19" name="TextBox 18">
            <a:extLst>
              <a:ext uri="{FF2B5EF4-FFF2-40B4-BE49-F238E27FC236}">
                <a16:creationId xmlns:a16="http://schemas.microsoft.com/office/drawing/2014/main" id="{F5E6231D-37D7-4FBA-B4AD-EA7BAD032032}"/>
              </a:ext>
            </a:extLst>
          </p:cNvPr>
          <p:cNvSpPr txBox="1"/>
          <p:nvPr/>
        </p:nvSpPr>
        <p:spPr>
          <a:xfrm>
            <a:off x="8453084" y="4192846"/>
            <a:ext cx="1852793" cy="275717"/>
          </a:xfrm>
          <a:prstGeom prst="rect">
            <a:avLst/>
          </a:prstGeom>
          <a:noFill/>
          <a:ln>
            <a:solidFill>
              <a:srgbClr val="377992"/>
            </a:solidFill>
          </a:ln>
        </p:spPr>
        <p:txBody>
          <a:bodyPr wrap="square" rtlCol="0">
            <a:spAutoFit/>
          </a:bodyPr>
          <a:lstStyle/>
          <a:p>
            <a:pPr>
              <a:lnSpc>
                <a:spcPct val="70000"/>
              </a:lnSpc>
            </a:pPr>
            <a:r>
              <a:rPr lang="en-US" sz="1600" b="1" dirty="0">
                <a:solidFill>
                  <a:srgbClr val="0070C0"/>
                </a:solidFill>
              </a:rPr>
              <a:t>Dispatchable</a:t>
            </a:r>
          </a:p>
        </p:txBody>
      </p:sp>
      <p:sp>
        <p:nvSpPr>
          <p:cNvPr id="4" name="TextBox 3">
            <a:extLst>
              <a:ext uri="{FF2B5EF4-FFF2-40B4-BE49-F238E27FC236}">
                <a16:creationId xmlns:a16="http://schemas.microsoft.com/office/drawing/2014/main" id="{0F03042F-C302-46E8-828D-2414F2FE8ADB}"/>
              </a:ext>
            </a:extLst>
          </p:cNvPr>
          <p:cNvSpPr txBox="1"/>
          <p:nvPr/>
        </p:nvSpPr>
        <p:spPr>
          <a:xfrm>
            <a:off x="8883404" y="5019228"/>
            <a:ext cx="2897012" cy="1200329"/>
          </a:xfrm>
          <a:prstGeom prst="rect">
            <a:avLst/>
          </a:prstGeom>
          <a:noFill/>
          <a:ln w="28575">
            <a:solidFill>
              <a:srgbClr val="377992"/>
            </a:solidFill>
          </a:ln>
        </p:spPr>
        <p:txBody>
          <a:bodyPr wrap="none" rtlCol="0">
            <a:spAutoFit/>
          </a:bodyPr>
          <a:lstStyle/>
          <a:p>
            <a:r>
              <a:rPr lang="en-US" b="1" i="1" u="sng" cap="small" dirty="0"/>
              <a:t>Storage is part of this Future</a:t>
            </a:r>
          </a:p>
          <a:p>
            <a:pPr marL="285750" indent="-285750">
              <a:buFont typeface="Arial" panose="020B0604020202020204" pitchFamily="34" charset="0"/>
              <a:buChar char="•"/>
            </a:pPr>
            <a:r>
              <a:rPr lang="en-US" i="1" cap="small" dirty="0"/>
              <a:t>Flywheels</a:t>
            </a:r>
          </a:p>
          <a:p>
            <a:pPr marL="285750" indent="-285750">
              <a:buFont typeface="Arial" panose="020B0604020202020204" pitchFamily="34" charset="0"/>
              <a:buChar char="•"/>
            </a:pPr>
            <a:r>
              <a:rPr lang="en-US" i="1" cap="small" dirty="0"/>
              <a:t>Batteries </a:t>
            </a:r>
          </a:p>
          <a:p>
            <a:pPr marL="285750" indent="-285750">
              <a:buFont typeface="Arial" panose="020B0604020202020204" pitchFamily="34" charset="0"/>
              <a:buChar char="•"/>
            </a:pPr>
            <a:r>
              <a:rPr lang="en-US" i="1" cap="small" dirty="0"/>
              <a:t>Fuel Cells</a:t>
            </a:r>
          </a:p>
        </p:txBody>
      </p:sp>
    </p:spTree>
    <p:extLst>
      <p:ext uri="{BB962C8B-B14F-4D97-AF65-F5344CB8AC3E}">
        <p14:creationId xmlns:p14="http://schemas.microsoft.com/office/powerpoint/2010/main" val="172575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P spid="15" grpId="0" animBg="1"/>
      <p:bldP spid="18" grpId="0" animBg="1"/>
      <p:bldP spid="19"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655E0B-CAD1-4CCB-ABA0-91B8D9370A77}"/>
              </a:ext>
            </a:extLst>
          </p:cNvPr>
          <p:cNvPicPr>
            <a:picLocks noChangeAspect="1"/>
          </p:cNvPicPr>
          <p:nvPr/>
        </p:nvPicPr>
        <p:blipFill>
          <a:blip r:embed="rId3"/>
          <a:stretch>
            <a:fillRect/>
          </a:stretch>
        </p:blipFill>
        <p:spPr>
          <a:xfrm>
            <a:off x="1296372" y="-26070"/>
            <a:ext cx="9272027" cy="6269170"/>
          </a:xfrm>
          <a:prstGeom prst="rect">
            <a:avLst/>
          </a:prstGeom>
        </p:spPr>
      </p:pic>
      <p:grpSp>
        <p:nvGrpSpPr>
          <p:cNvPr id="34" name="Group 33">
            <a:extLst>
              <a:ext uri="{FF2B5EF4-FFF2-40B4-BE49-F238E27FC236}">
                <a16:creationId xmlns:a16="http://schemas.microsoft.com/office/drawing/2014/main" id="{95376D42-D693-4FD7-81D0-47F793A7200C}"/>
              </a:ext>
            </a:extLst>
          </p:cNvPr>
          <p:cNvGrpSpPr/>
          <p:nvPr/>
        </p:nvGrpSpPr>
        <p:grpSpPr>
          <a:xfrm>
            <a:off x="6261101" y="934104"/>
            <a:ext cx="5751645" cy="2986869"/>
            <a:chOff x="6261101" y="934104"/>
            <a:chExt cx="5751645" cy="2986869"/>
          </a:xfrm>
        </p:grpSpPr>
        <p:sp>
          <p:nvSpPr>
            <p:cNvPr id="15" name="TextBox 14">
              <a:extLst>
                <a:ext uri="{FF2B5EF4-FFF2-40B4-BE49-F238E27FC236}">
                  <a16:creationId xmlns:a16="http://schemas.microsoft.com/office/drawing/2014/main" id="{6B89080F-FE94-4BA3-80EB-A4C178E5835A}"/>
                </a:ext>
              </a:extLst>
            </p:cNvPr>
            <p:cNvSpPr txBox="1"/>
            <p:nvPr/>
          </p:nvSpPr>
          <p:spPr>
            <a:xfrm>
              <a:off x="8831108" y="934104"/>
              <a:ext cx="1071649" cy="646331"/>
            </a:xfrm>
            <a:prstGeom prst="rect">
              <a:avLst/>
            </a:prstGeom>
            <a:noFill/>
            <a:ln w="19050">
              <a:solidFill>
                <a:srgbClr val="7030A0"/>
              </a:solidFill>
            </a:ln>
          </p:spPr>
          <p:txBody>
            <a:bodyPr wrap="square" rtlCol="0">
              <a:spAutoFit/>
            </a:bodyPr>
            <a:lstStyle/>
            <a:p>
              <a:r>
                <a:rPr lang="en-US"/>
                <a:t>EIA 2015 </a:t>
              </a:r>
              <a:br>
                <a:rPr lang="en-US"/>
              </a:br>
              <a:r>
                <a:rPr lang="en-US"/>
                <a:t>for 2020</a:t>
              </a:r>
            </a:p>
          </p:txBody>
        </p:sp>
        <p:grpSp>
          <p:nvGrpSpPr>
            <p:cNvPr id="21" name="Group 20">
              <a:extLst>
                <a:ext uri="{FF2B5EF4-FFF2-40B4-BE49-F238E27FC236}">
                  <a16:creationId xmlns:a16="http://schemas.microsoft.com/office/drawing/2014/main" id="{9AAD22C4-7F89-4FC5-A38F-AC82B7F6CB89}"/>
                </a:ext>
              </a:extLst>
            </p:cNvPr>
            <p:cNvGrpSpPr/>
            <p:nvPr/>
          </p:nvGrpSpPr>
          <p:grpSpPr>
            <a:xfrm>
              <a:off x="7546715" y="1597598"/>
              <a:ext cx="710451" cy="515552"/>
              <a:chOff x="6022714" y="1597598"/>
              <a:chExt cx="710451" cy="515552"/>
            </a:xfrm>
          </p:grpSpPr>
          <p:sp>
            <p:nvSpPr>
              <p:cNvPr id="14" name="Flowchart: Connector 13">
                <a:extLst>
                  <a:ext uri="{FF2B5EF4-FFF2-40B4-BE49-F238E27FC236}">
                    <a16:creationId xmlns:a16="http://schemas.microsoft.com/office/drawing/2014/main" id="{C407F5F6-2F7E-49A4-91CE-BC391296E1EB}"/>
                  </a:ext>
                </a:extLst>
              </p:cNvPr>
              <p:cNvSpPr/>
              <p:nvPr/>
            </p:nvSpPr>
            <p:spPr>
              <a:xfrm>
                <a:off x="6286500" y="1597598"/>
                <a:ext cx="182880" cy="182880"/>
              </a:xfrm>
              <a:prstGeom prst="flowChartConnector">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F446A17-2542-4387-8E0A-8393A64797D7}"/>
                  </a:ext>
                </a:extLst>
              </p:cNvPr>
              <p:cNvSpPr txBox="1"/>
              <p:nvPr/>
            </p:nvSpPr>
            <p:spPr>
              <a:xfrm>
                <a:off x="6022714" y="1743818"/>
                <a:ext cx="710451" cy="369332"/>
              </a:xfrm>
              <a:prstGeom prst="rect">
                <a:avLst/>
              </a:prstGeom>
              <a:noFill/>
            </p:spPr>
            <p:txBody>
              <a:bodyPr wrap="none" rtlCol="0">
                <a:spAutoFit/>
              </a:bodyPr>
              <a:lstStyle/>
              <a:p>
                <a:r>
                  <a:rPr lang="en-US"/>
                  <a:t>$73.6</a:t>
                </a:r>
              </a:p>
            </p:txBody>
          </p:sp>
        </p:grpSp>
        <p:grpSp>
          <p:nvGrpSpPr>
            <p:cNvPr id="22" name="Group 21">
              <a:extLst>
                <a:ext uri="{FF2B5EF4-FFF2-40B4-BE49-F238E27FC236}">
                  <a16:creationId xmlns:a16="http://schemas.microsoft.com/office/drawing/2014/main" id="{6C158407-1B00-4046-9EEE-C76F477D02FE}"/>
                </a:ext>
              </a:extLst>
            </p:cNvPr>
            <p:cNvGrpSpPr/>
            <p:nvPr/>
          </p:nvGrpSpPr>
          <p:grpSpPr>
            <a:xfrm>
              <a:off x="11185275" y="2431473"/>
              <a:ext cx="827471" cy="582749"/>
              <a:chOff x="9661274" y="2392561"/>
              <a:chExt cx="827471" cy="582749"/>
            </a:xfrm>
          </p:grpSpPr>
          <p:sp>
            <p:nvSpPr>
              <p:cNvPr id="18" name="TextBox 17">
                <a:extLst>
                  <a:ext uri="{FF2B5EF4-FFF2-40B4-BE49-F238E27FC236}">
                    <a16:creationId xmlns:a16="http://schemas.microsoft.com/office/drawing/2014/main" id="{1646A480-D693-4CD9-99E3-6F579E9EEBD1}"/>
                  </a:ext>
                </a:extLst>
              </p:cNvPr>
              <p:cNvSpPr txBox="1"/>
              <p:nvPr/>
            </p:nvSpPr>
            <p:spPr>
              <a:xfrm>
                <a:off x="9661274" y="2605978"/>
                <a:ext cx="827471" cy="369332"/>
              </a:xfrm>
              <a:prstGeom prst="rect">
                <a:avLst/>
              </a:prstGeom>
              <a:noFill/>
            </p:spPr>
            <p:txBody>
              <a:bodyPr wrap="none" rtlCol="0">
                <a:spAutoFit/>
              </a:bodyPr>
              <a:lstStyle/>
              <a:p>
                <a:r>
                  <a:rPr lang="en-US"/>
                  <a:t>$125.3</a:t>
                </a:r>
              </a:p>
            </p:txBody>
          </p:sp>
          <p:sp>
            <p:nvSpPr>
              <p:cNvPr id="20" name="Flowchart: Connector 19">
                <a:extLst>
                  <a:ext uri="{FF2B5EF4-FFF2-40B4-BE49-F238E27FC236}">
                    <a16:creationId xmlns:a16="http://schemas.microsoft.com/office/drawing/2014/main" id="{9F049025-92DB-4A9C-A71A-5F88C9A43068}"/>
                  </a:ext>
                </a:extLst>
              </p:cNvPr>
              <p:cNvSpPr/>
              <p:nvPr/>
            </p:nvSpPr>
            <p:spPr>
              <a:xfrm>
                <a:off x="10075009" y="2392561"/>
                <a:ext cx="182880" cy="182880"/>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0CAB136-830E-43F1-9C2F-BAC2F99A8AD8}"/>
                </a:ext>
              </a:extLst>
            </p:cNvPr>
            <p:cNvGrpSpPr/>
            <p:nvPr/>
          </p:nvGrpSpPr>
          <p:grpSpPr>
            <a:xfrm>
              <a:off x="6261101" y="3551641"/>
              <a:ext cx="2170507" cy="369332"/>
              <a:chOff x="4828540" y="1503241"/>
              <a:chExt cx="2170507" cy="369332"/>
            </a:xfrm>
          </p:grpSpPr>
          <p:sp>
            <p:nvSpPr>
              <p:cNvPr id="24" name="Flowchart: Connector 23">
                <a:extLst>
                  <a:ext uri="{FF2B5EF4-FFF2-40B4-BE49-F238E27FC236}">
                    <a16:creationId xmlns:a16="http://schemas.microsoft.com/office/drawing/2014/main" id="{5A474D43-D428-4355-812D-2355635370CD}"/>
                  </a:ext>
                </a:extLst>
              </p:cNvPr>
              <p:cNvSpPr/>
              <p:nvPr/>
            </p:nvSpPr>
            <p:spPr>
              <a:xfrm>
                <a:off x="6286500" y="1597598"/>
                <a:ext cx="182880" cy="182880"/>
              </a:xfrm>
              <a:prstGeom prst="flowChartConnector">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A9FB49A-A9C5-4B67-92C7-46DA4F292B22}"/>
                  </a:ext>
                </a:extLst>
              </p:cNvPr>
              <p:cNvSpPr txBox="1"/>
              <p:nvPr/>
            </p:nvSpPr>
            <p:spPr>
              <a:xfrm>
                <a:off x="4828540" y="1503241"/>
                <a:ext cx="2170507" cy="369332"/>
              </a:xfrm>
              <a:prstGeom prst="rect">
                <a:avLst/>
              </a:prstGeom>
              <a:noFill/>
            </p:spPr>
            <p:txBody>
              <a:bodyPr wrap="square" rtlCol="0">
                <a:spAutoFit/>
              </a:bodyPr>
              <a:lstStyle/>
              <a:p>
                <a:r>
                  <a:rPr lang="en-US"/>
                  <a:t>Adv NG $72.6</a:t>
                </a:r>
              </a:p>
            </p:txBody>
          </p:sp>
        </p:grpSp>
        <p:grpSp>
          <p:nvGrpSpPr>
            <p:cNvPr id="26" name="Group 25">
              <a:extLst>
                <a:ext uri="{FF2B5EF4-FFF2-40B4-BE49-F238E27FC236}">
                  <a16:creationId xmlns:a16="http://schemas.microsoft.com/office/drawing/2014/main" id="{92FFED56-09B6-4A91-B651-465E05EE5764}"/>
                </a:ext>
              </a:extLst>
            </p:cNvPr>
            <p:cNvGrpSpPr/>
            <p:nvPr/>
          </p:nvGrpSpPr>
          <p:grpSpPr>
            <a:xfrm>
              <a:off x="8461728" y="3534333"/>
              <a:ext cx="1360201" cy="369332"/>
              <a:chOff x="5518310" y="1632153"/>
              <a:chExt cx="1360201" cy="369332"/>
            </a:xfrm>
          </p:grpSpPr>
          <p:sp>
            <p:nvSpPr>
              <p:cNvPr id="27" name="Flowchart: Connector 26">
                <a:extLst>
                  <a:ext uri="{FF2B5EF4-FFF2-40B4-BE49-F238E27FC236}">
                    <a16:creationId xmlns:a16="http://schemas.microsoft.com/office/drawing/2014/main" id="{879FB5BD-BDB4-4993-ABD7-942F8D59274B}"/>
                  </a:ext>
                </a:extLst>
              </p:cNvPr>
              <p:cNvSpPr/>
              <p:nvPr/>
            </p:nvSpPr>
            <p:spPr>
              <a:xfrm>
                <a:off x="6695631" y="1725379"/>
                <a:ext cx="182880" cy="182880"/>
              </a:xfrm>
              <a:prstGeom prst="flowChartConnector">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9893EE9-1136-4617-AA0D-F8779030D308}"/>
                  </a:ext>
                </a:extLst>
              </p:cNvPr>
              <p:cNvSpPr txBox="1"/>
              <p:nvPr/>
            </p:nvSpPr>
            <p:spPr>
              <a:xfrm>
                <a:off x="5518310" y="1632153"/>
                <a:ext cx="1295308" cy="369332"/>
              </a:xfrm>
              <a:prstGeom prst="rect">
                <a:avLst/>
              </a:prstGeom>
              <a:noFill/>
            </p:spPr>
            <p:txBody>
              <a:bodyPr wrap="square" rtlCol="0">
                <a:spAutoFit/>
              </a:bodyPr>
              <a:lstStyle/>
              <a:p>
                <a:r>
                  <a:rPr lang="en-US"/>
                  <a:t>Coal $95.1</a:t>
                </a:r>
              </a:p>
            </p:txBody>
          </p:sp>
        </p:grpSp>
        <p:cxnSp>
          <p:nvCxnSpPr>
            <p:cNvPr id="4" name="Straight Connector 3">
              <a:extLst>
                <a:ext uri="{FF2B5EF4-FFF2-40B4-BE49-F238E27FC236}">
                  <a16:creationId xmlns:a16="http://schemas.microsoft.com/office/drawing/2014/main" id="{00ACC6BD-A462-470B-8021-1E2A81CBB083}"/>
                </a:ext>
              </a:extLst>
            </p:cNvPr>
            <p:cNvCxnSpPr>
              <a:cxnSpLocks/>
            </p:cNvCxnSpPr>
            <p:nvPr/>
          </p:nvCxnSpPr>
          <p:spPr>
            <a:xfrm>
              <a:off x="10204315" y="2522913"/>
              <a:ext cx="1274323" cy="0"/>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229B724-D75D-499D-BC9E-BC65CFB1F8EC}"/>
                </a:ext>
              </a:extLst>
            </p:cNvPr>
            <p:cNvCxnSpPr>
              <a:cxnSpLocks/>
            </p:cNvCxnSpPr>
            <p:nvPr/>
          </p:nvCxnSpPr>
          <p:spPr>
            <a:xfrm flipH="1">
              <a:off x="7871980" y="1576917"/>
              <a:ext cx="1487921" cy="208403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1BC5F75-7A5D-440D-AA9C-C00F1380C1D2}"/>
                </a:ext>
              </a:extLst>
            </p:cNvPr>
            <p:cNvCxnSpPr>
              <a:cxnSpLocks/>
              <a:stCxn id="15" idx="2"/>
            </p:cNvCxnSpPr>
            <p:nvPr/>
          </p:nvCxnSpPr>
          <p:spPr>
            <a:xfrm>
              <a:off x="9366933" y="1580435"/>
              <a:ext cx="320107" cy="1953898"/>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A2099B-CBD1-441E-9EB6-367F206C010E}"/>
                </a:ext>
              </a:extLst>
            </p:cNvPr>
            <p:cNvCxnSpPr>
              <a:cxnSpLocks/>
              <a:stCxn id="15" idx="3"/>
            </p:cNvCxnSpPr>
            <p:nvPr/>
          </p:nvCxnSpPr>
          <p:spPr>
            <a:xfrm>
              <a:off x="9902757" y="1257270"/>
              <a:ext cx="1601909" cy="1183931"/>
            </a:xfrm>
            <a:prstGeom prst="straightConnector1">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28C9F8F-F261-4A4F-9295-09D56E3A4313}"/>
                </a:ext>
              </a:extLst>
            </p:cNvPr>
            <p:cNvCxnSpPr>
              <a:cxnSpLocks/>
              <a:stCxn id="15" idx="1"/>
            </p:cNvCxnSpPr>
            <p:nvPr/>
          </p:nvCxnSpPr>
          <p:spPr>
            <a:xfrm flipH="1">
              <a:off x="8053568" y="1257270"/>
              <a:ext cx="777540" cy="39332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63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6B0625E-FD3F-4349-9A1C-EEE99B6F6A0A}"/>
              </a:ext>
            </a:extLst>
          </p:cNvPr>
          <p:cNvSpPr>
            <a:spLocks noGrp="1"/>
          </p:cNvSpPr>
          <p:nvPr>
            <p:ph type="title"/>
          </p:nvPr>
        </p:nvSpPr>
        <p:spPr>
          <a:xfrm>
            <a:off x="2282248" y="-201434"/>
            <a:ext cx="7906362" cy="946969"/>
          </a:xfrm>
        </p:spPr>
        <p:txBody>
          <a:bodyPr vert="horz" lIns="91440" tIns="45720" rIns="91440" bIns="45720" rtlCol="0" anchor="b">
            <a:normAutofit/>
          </a:bodyPr>
          <a:lstStyle/>
          <a:p>
            <a:r>
              <a:rPr lang="en-US" b="1" cap="small" dirty="0"/>
              <a:t>Viable Renewable Opportunities</a:t>
            </a:r>
          </a:p>
        </p:txBody>
      </p:sp>
      <p:sp>
        <p:nvSpPr>
          <p:cNvPr id="2" name="TextBox 1">
            <a:extLst>
              <a:ext uri="{FF2B5EF4-FFF2-40B4-BE49-F238E27FC236}">
                <a16:creationId xmlns:a16="http://schemas.microsoft.com/office/drawing/2014/main" id="{B34494A3-3944-4884-BF18-A8B9F71D118D}"/>
              </a:ext>
            </a:extLst>
          </p:cNvPr>
          <p:cNvSpPr txBox="1"/>
          <p:nvPr/>
        </p:nvSpPr>
        <p:spPr>
          <a:xfrm>
            <a:off x="6235429" y="3275111"/>
            <a:ext cx="2018630" cy="307777"/>
          </a:xfrm>
          <a:prstGeom prst="rect">
            <a:avLst/>
          </a:prstGeom>
          <a:noFill/>
        </p:spPr>
        <p:txBody>
          <a:bodyPr wrap="none" rtlCol="0">
            <a:spAutoFit/>
          </a:bodyPr>
          <a:lstStyle/>
          <a:p>
            <a:r>
              <a:rPr lang="en-US" sz="1400" b="1"/>
              <a:t>Combined Heat &amp; Power</a:t>
            </a:r>
          </a:p>
        </p:txBody>
      </p:sp>
      <p:grpSp>
        <p:nvGrpSpPr>
          <p:cNvPr id="11" name="Group 10">
            <a:extLst>
              <a:ext uri="{FF2B5EF4-FFF2-40B4-BE49-F238E27FC236}">
                <a16:creationId xmlns:a16="http://schemas.microsoft.com/office/drawing/2014/main" id="{DE0D489F-9E76-4C37-9E51-6C0A805F29AD}"/>
              </a:ext>
            </a:extLst>
          </p:cNvPr>
          <p:cNvGrpSpPr/>
          <p:nvPr/>
        </p:nvGrpSpPr>
        <p:grpSpPr>
          <a:xfrm>
            <a:off x="1817046" y="5796683"/>
            <a:ext cx="6544455" cy="315780"/>
            <a:chOff x="1817046" y="5796683"/>
            <a:chExt cx="6544455" cy="315780"/>
          </a:xfrm>
        </p:grpSpPr>
        <p:sp>
          <p:nvSpPr>
            <p:cNvPr id="9" name="Rectangle 8">
              <a:extLst>
                <a:ext uri="{FF2B5EF4-FFF2-40B4-BE49-F238E27FC236}">
                  <a16:creationId xmlns:a16="http://schemas.microsoft.com/office/drawing/2014/main" id="{7DE4DC0C-39DD-4DAF-9471-71FB625435BD}"/>
                </a:ext>
              </a:extLst>
            </p:cNvPr>
            <p:cNvSpPr/>
            <p:nvPr/>
          </p:nvSpPr>
          <p:spPr>
            <a:xfrm>
              <a:off x="1889972" y="5850853"/>
              <a:ext cx="6471529" cy="261610"/>
            </a:xfrm>
            <a:prstGeom prst="rect">
              <a:avLst/>
            </a:prstGeom>
          </p:spPr>
          <p:txBody>
            <a:bodyPr wrap="square">
              <a:spAutoFit/>
            </a:bodyPr>
            <a:lstStyle/>
            <a:p>
              <a:r>
                <a:rPr lang="en-US" sz="1100">
                  <a:latin typeface="Calibri" panose="020F0502020204030204" pitchFamily="34" charset="0"/>
                </a:rPr>
                <a:t>https://www2.deloitte.com/insights/us/en/industry/power-and-utilities/global-renewable-energy-trends.html</a:t>
              </a:r>
              <a:r>
                <a:rPr lang="en-US" sz="1100"/>
                <a:t> </a:t>
              </a:r>
            </a:p>
          </p:txBody>
        </p:sp>
        <p:sp>
          <p:nvSpPr>
            <p:cNvPr id="10" name="TextBox 9">
              <a:extLst>
                <a:ext uri="{FF2B5EF4-FFF2-40B4-BE49-F238E27FC236}">
                  <a16:creationId xmlns:a16="http://schemas.microsoft.com/office/drawing/2014/main" id="{445A0E32-299B-48DB-B704-FB9AF551357D}"/>
                </a:ext>
              </a:extLst>
            </p:cNvPr>
            <p:cNvSpPr txBox="1"/>
            <p:nvPr/>
          </p:nvSpPr>
          <p:spPr>
            <a:xfrm>
              <a:off x="1817046" y="5796683"/>
              <a:ext cx="261610" cy="276999"/>
            </a:xfrm>
            <a:prstGeom prst="rect">
              <a:avLst/>
            </a:prstGeom>
            <a:noFill/>
          </p:spPr>
          <p:txBody>
            <a:bodyPr wrap="none" rtlCol="0">
              <a:spAutoFit/>
            </a:bodyPr>
            <a:lstStyle/>
            <a:p>
              <a:r>
                <a:rPr lang="en-US" sz="1200" b="1">
                  <a:solidFill>
                    <a:srgbClr val="FF0000"/>
                  </a:solidFill>
                </a:rPr>
                <a:t>*</a:t>
              </a:r>
            </a:p>
          </p:txBody>
        </p:sp>
      </p:grpSp>
      <p:grpSp>
        <p:nvGrpSpPr>
          <p:cNvPr id="12" name="Group 11">
            <a:extLst>
              <a:ext uri="{FF2B5EF4-FFF2-40B4-BE49-F238E27FC236}">
                <a16:creationId xmlns:a16="http://schemas.microsoft.com/office/drawing/2014/main" id="{36BF3476-68DB-44B2-9F17-E198913E1EC1}"/>
              </a:ext>
            </a:extLst>
          </p:cNvPr>
          <p:cNvGrpSpPr/>
          <p:nvPr/>
        </p:nvGrpSpPr>
        <p:grpSpPr>
          <a:xfrm>
            <a:off x="1524107" y="1112265"/>
            <a:ext cx="9143786" cy="4584700"/>
            <a:chOff x="1524107" y="1112265"/>
            <a:chExt cx="9143786" cy="4584700"/>
          </a:xfrm>
        </p:grpSpPr>
        <p:grpSp>
          <p:nvGrpSpPr>
            <p:cNvPr id="4" name="Group 3">
              <a:extLst>
                <a:ext uri="{FF2B5EF4-FFF2-40B4-BE49-F238E27FC236}">
                  <a16:creationId xmlns:a16="http://schemas.microsoft.com/office/drawing/2014/main" id="{7355FEF2-9F2E-46C0-81D2-88AF4C747370}"/>
                </a:ext>
              </a:extLst>
            </p:cNvPr>
            <p:cNvGrpSpPr/>
            <p:nvPr/>
          </p:nvGrpSpPr>
          <p:grpSpPr>
            <a:xfrm>
              <a:off x="1524107" y="1112265"/>
              <a:ext cx="9143786" cy="4584700"/>
              <a:chOff x="1524107" y="1112265"/>
              <a:chExt cx="9143786" cy="4584700"/>
            </a:xfrm>
          </p:grpSpPr>
          <p:pic>
            <p:nvPicPr>
              <p:cNvPr id="5" name="Picture 4">
                <a:extLst>
                  <a:ext uri="{FF2B5EF4-FFF2-40B4-BE49-F238E27FC236}">
                    <a16:creationId xmlns:a16="http://schemas.microsoft.com/office/drawing/2014/main" id="{6512AC46-B77E-4BA4-BACA-857782CB1261}"/>
                  </a:ext>
                </a:extLst>
              </p:cNvPr>
              <p:cNvPicPr>
                <a:picLocks noChangeAspect="1"/>
              </p:cNvPicPr>
              <p:nvPr/>
            </p:nvPicPr>
            <p:blipFill>
              <a:blip r:embed="rId3"/>
              <a:stretch>
                <a:fillRect/>
              </a:stretch>
            </p:blipFill>
            <p:spPr>
              <a:xfrm>
                <a:off x="1524107" y="1112265"/>
                <a:ext cx="9143786" cy="4584700"/>
              </a:xfrm>
              <a:prstGeom prst="rect">
                <a:avLst/>
              </a:prstGeom>
            </p:spPr>
          </p:pic>
          <p:sp>
            <p:nvSpPr>
              <p:cNvPr id="3" name="TextBox 2">
                <a:extLst>
                  <a:ext uri="{FF2B5EF4-FFF2-40B4-BE49-F238E27FC236}">
                    <a16:creationId xmlns:a16="http://schemas.microsoft.com/office/drawing/2014/main" id="{C808C993-0C3B-4D19-AEC4-B6616CF9554D}"/>
                  </a:ext>
                </a:extLst>
              </p:cNvPr>
              <p:cNvSpPr txBox="1"/>
              <p:nvPr/>
            </p:nvSpPr>
            <p:spPr>
              <a:xfrm>
                <a:off x="4248615" y="1271238"/>
                <a:ext cx="261610" cy="276999"/>
              </a:xfrm>
              <a:prstGeom prst="rect">
                <a:avLst/>
              </a:prstGeom>
              <a:noFill/>
            </p:spPr>
            <p:txBody>
              <a:bodyPr wrap="none" rtlCol="0">
                <a:spAutoFit/>
              </a:bodyPr>
              <a:lstStyle/>
              <a:p>
                <a:r>
                  <a:rPr lang="en-US" sz="1200" b="1">
                    <a:solidFill>
                      <a:srgbClr val="FF0000"/>
                    </a:solidFill>
                  </a:rPr>
                  <a:t>*</a:t>
                </a:r>
              </a:p>
            </p:txBody>
          </p:sp>
        </p:grpSp>
        <p:sp>
          <p:nvSpPr>
            <p:cNvPr id="6" name="TextBox 5">
              <a:extLst>
                <a:ext uri="{FF2B5EF4-FFF2-40B4-BE49-F238E27FC236}">
                  <a16:creationId xmlns:a16="http://schemas.microsoft.com/office/drawing/2014/main" id="{8D9E860B-5EDF-4F8D-9F45-A66919B0C925}"/>
                </a:ext>
              </a:extLst>
            </p:cNvPr>
            <p:cNvSpPr txBox="1"/>
            <p:nvPr/>
          </p:nvSpPr>
          <p:spPr>
            <a:xfrm>
              <a:off x="6175156" y="4332149"/>
              <a:ext cx="2172518" cy="307777"/>
            </a:xfrm>
            <a:prstGeom prst="rect">
              <a:avLst/>
            </a:prstGeom>
            <a:noFill/>
          </p:spPr>
          <p:txBody>
            <a:bodyPr wrap="none" rtlCol="0">
              <a:spAutoFit/>
            </a:bodyPr>
            <a:lstStyle/>
            <a:p>
              <a:r>
                <a:rPr lang="en-US" sz="1400" b="1" dirty="0"/>
                <a:t>Combined Heat and Power</a:t>
              </a:r>
            </a:p>
          </p:txBody>
        </p:sp>
      </p:grpSp>
    </p:spTree>
    <p:extLst>
      <p:ext uri="{BB962C8B-B14F-4D97-AF65-F5344CB8AC3E}">
        <p14:creationId xmlns:p14="http://schemas.microsoft.com/office/powerpoint/2010/main" val="398984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nature, water, sunset, night sky&#10;&#10;Description automatically generated">
            <a:extLst>
              <a:ext uri="{FF2B5EF4-FFF2-40B4-BE49-F238E27FC236}">
                <a16:creationId xmlns:a16="http://schemas.microsoft.com/office/drawing/2014/main" id="{260F0E8C-D32F-49CC-BDCA-BA3E26E42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694"/>
            <a:ext cx="12192000" cy="8870191"/>
          </a:xfrm>
          <a:prstGeom prst="rect">
            <a:avLst/>
          </a:prstGeom>
        </p:spPr>
      </p:pic>
      <p:sp>
        <p:nvSpPr>
          <p:cNvPr id="4" name="Title 1">
            <a:extLst>
              <a:ext uri="{FF2B5EF4-FFF2-40B4-BE49-F238E27FC236}">
                <a16:creationId xmlns:a16="http://schemas.microsoft.com/office/drawing/2014/main" id="{34CD4D0D-3CFB-4574-9980-EA0F9AA00211}"/>
              </a:ext>
            </a:extLst>
          </p:cNvPr>
          <p:cNvSpPr txBox="1">
            <a:spLocks/>
          </p:cNvSpPr>
          <p:nvPr/>
        </p:nvSpPr>
        <p:spPr>
          <a:xfrm>
            <a:off x="1453896" y="0"/>
            <a:ext cx="9098280" cy="87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rPr>
              <a:t>Getting to “Climate Economy” Solutions</a:t>
            </a:r>
          </a:p>
        </p:txBody>
      </p:sp>
    </p:spTree>
    <p:extLst>
      <p:ext uri="{BB962C8B-B14F-4D97-AF65-F5344CB8AC3E}">
        <p14:creationId xmlns:p14="http://schemas.microsoft.com/office/powerpoint/2010/main" val="160702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se1.mm.bing.net/th?id=OIP.M765f9daee2fda94b53c727a5b1f4e481o0&amp;w=156&amp;h=100&amp;c=7&amp;rs=1&amp;qlt=90&amp;pid=3.1&amp;r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066" y="1763204"/>
            <a:ext cx="5128576" cy="3331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0"/>
            <a:ext cx="10515600" cy="2006314"/>
          </a:xfrm>
        </p:spPr>
        <p:txBody>
          <a:bodyPr/>
          <a:lstStyle/>
          <a:p>
            <a:r>
              <a:rPr lang="en-US" dirty="0"/>
              <a:t>Integrative Design with a Systems Approach</a:t>
            </a:r>
            <a:br>
              <a:rPr lang="en-US" dirty="0"/>
            </a:br>
            <a:endParaRPr lang="en-US" dirty="0"/>
          </a:p>
        </p:txBody>
      </p:sp>
      <p:sp>
        <p:nvSpPr>
          <p:cNvPr id="3" name="Content Placeholder 2"/>
          <p:cNvSpPr>
            <a:spLocks noGrp="1"/>
          </p:cNvSpPr>
          <p:nvPr>
            <p:ph idx="1"/>
          </p:nvPr>
        </p:nvSpPr>
        <p:spPr>
          <a:xfrm>
            <a:off x="838200" y="1408176"/>
            <a:ext cx="6202680" cy="4439603"/>
          </a:xfrm>
        </p:spPr>
        <p:txBody>
          <a:bodyPr>
            <a:normAutofit fontScale="92500" lnSpcReduction="20000"/>
          </a:bodyPr>
          <a:lstStyle/>
          <a:p>
            <a:pPr marL="457200" indent="-457200">
              <a:buFont typeface="Wingdings" panose="05000000000000000000" pitchFamily="2" charset="2"/>
              <a:buChar char="v"/>
            </a:pPr>
            <a:r>
              <a:rPr lang="en-US" dirty="0"/>
              <a:t>Wide Perspectives / Broad Points of </a:t>
            </a:r>
            <a:br>
              <a:rPr lang="en-US" dirty="0"/>
            </a:br>
            <a:r>
              <a:rPr lang="en-US" dirty="0"/>
              <a:t>view  are critical for problem solving </a:t>
            </a:r>
          </a:p>
          <a:p>
            <a:pPr lvl="1"/>
            <a:r>
              <a:rPr lang="en-US" dirty="0"/>
              <a:t>Everyone has a valid and valuable </a:t>
            </a:r>
            <a:br>
              <a:rPr lang="en-US" dirty="0"/>
            </a:br>
            <a:r>
              <a:rPr lang="en-US" dirty="0"/>
              <a:t>point of view </a:t>
            </a:r>
          </a:p>
          <a:p>
            <a:pPr marL="457200" indent="-457200">
              <a:buFont typeface="Wingdings" panose="05000000000000000000" pitchFamily="2" charset="2"/>
              <a:buChar char="v"/>
            </a:pPr>
            <a:r>
              <a:rPr lang="en-US" dirty="0"/>
              <a:t>Encourage disruptive thinking </a:t>
            </a:r>
          </a:p>
          <a:p>
            <a:pPr lvl="1"/>
            <a:r>
              <a:rPr lang="en-US" dirty="0"/>
              <a:t>We can’t do it the same way it has </a:t>
            </a:r>
            <a:br>
              <a:rPr lang="en-US" dirty="0"/>
            </a:br>
            <a:r>
              <a:rPr lang="en-US" dirty="0"/>
              <a:t>always been done</a:t>
            </a:r>
          </a:p>
          <a:p>
            <a:pPr lvl="1"/>
            <a:r>
              <a:rPr lang="en-US" dirty="0"/>
              <a:t>Siloed approaches are not more efficient</a:t>
            </a:r>
          </a:p>
          <a:p>
            <a:pPr lvl="1"/>
            <a:r>
              <a:rPr lang="en-US" dirty="0"/>
              <a:t>Need to eliminate a silo approach </a:t>
            </a:r>
            <a:br>
              <a:rPr lang="en-US" dirty="0"/>
            </a:br>
            <a:r>
              <a:rPr lang="en-US" dirty="0"/>
              <a:t>to the world</a:t>
            </a:r>
          </a:p>
          <a:p>
            <a:pPr marL="457200" indent="-457200">
              <a:buFont typeface="Wingdings" panose="05000000000000000000" pitchFamily="2" charset="2"/>
              <a:buChar char="v"/>
            </a:pPr>
            <a:r>
              <a:rPr lang="en-US" dirty="0"/>
              <a:t>Follow the example of nature – there </a:t>
            </a:r>
            <a:br>
              <a:rPr lang="en-US" dirty="0"/>
            </a:br>
            <a:r>
              <a:rPr lang="en-US" dirty="0"/>
              <a:t>is no such thing as waste</a:t>
            </a:r>
          </a:p>
          <a:p>
            <a:pPr lvl="1"/>
            <a:r>
              <a:rPr lang="en-US" dirty="0"/>
              <a:t>Outputs from one system are necessary </a:t>
            </a:r>
            <a:br>
              <a:rPr lang="en-US" dirty="0"/>
            </a:br>
            <a:r>
              <a:rPr lang="en-US" dirty="0"/>
              <a:t>inputs to another one.</a:t>
            </a:r>
          </a:p>
        </p:txBody>
      </p:sp>
      <p:grpSp>
        <p:nvGrpSpPr>
          <p:cNvPr id="22" name="Group 21"/>
          <p:cNvGrpSpPr/>
          <p:nvPr/>
        </p:nvGrpSpPr>
        <p:grpSpPr>
          <a:xfrm>
            <a:off x="7165783" y="3022234"/>
            <a:ext cx="4795747" cy="1494383"/>
            <a:chOff x="7165783" y="2960910"/>
            <a:chExt cx="4795747" cy="1494383"/>
          </a:xfrm>
        </p:grpSpPr>
        <p:sp>
          <p:nvSpPr>
            <p:cNvPr id="18" name="TextBox 17"/>
            <p:cNvSpPr txBox="1"/>
            <p:nvPr/>
          </p:nvSpPr>
          <p:spPr>
            <a:xfrm rot="16200000">
              <a:off x="6649424" y="3477269"/>
              <a:ext cx="1494383" cy="461665"/>
            </a:xfrm>
            <a:prstGeom prst="rect">
              <a:avLst/>
            </a:prstGeom>
            <a:solidFill>
              <a:schemeClr val="bg1">
                <a:lumMod val="50000"/>
              </a:schemeClr>
            </a:solidFill>
          </p:spPr>
          <p:txBody>
            <a:bodyPr wrap="none" rtlCol="0">
              <a:spAutoFit/>
            </a:bodyPr>
            <a:lstStyle/>
            <a:p>
              <a:r>
                <a:rPr lang="en-US" sz="2400" b="1" dirty="0">
                  <a:solidFill>
                    <a:schemeClr val="accent4">
                      <a:lumMod val="40000"/>
                      <a:lumOff val="60000"/>
                    </a:schemeClr>
                  </a:solidFill>
                </a:rPr>
                <a:t>Town/City</a:t>
              </a:r>
            </a:p>
          </p:txBody>
        </p:sp>
        <p:sp>
          <p:nvSpPr>
            <p:cNvPr id="19" name="TextBox 18"/>
            <p:cNvSpPr txBox="1"/>
            <p:nvPr/>
          </p:nvSpPr>
          <p:spPr>
            <a:xfrm rot="16200000">
              <a:off x="8368583" y="3477269"/>
              <a:ext cx="1093889" cy="461665"/>
            </a:xfrm>
            <a:prstGeom prst="rect">
              <a:avLst/>
            </a:prstGeom>
            <a:solidFill>
              <a:schemeClr val="bg1">
                <a:lumMod val="50000"/>
              </a:schemeClr>
            </a:solidFill>
          </p:spPr>
          <p:txBody>
            <a:bodyPr wrap="none" rtlCol="0">
              <a:spAutoFit/>
            </a:bodyPr>
            <a:lstStyle/>
            <a:p>
              <a:r>
                <a:rPr lang="en-US" sz="2400" b="1" dirty="0">
                  <a:solidFill>
                    <a:schemeClr val="accent4">
                      <a:lumMod val="40000"/>
                      <a:lumOff val="60000"/>
                    </a:schemeClr>
                  </a:solidFill>
                </a:rPr>
                <a:t>County</a:t>
              </a:r>
            </a:p>
          </p:txBody>
        </p:sp>
        <p:sp>
          <p:nvSpPr>
            <p:cNvPr id="20" name="TextBox 19"/>
            <p:cNvSpPr txBox="1"/>
            <p:nvPr/>
          </p:nvSpPr>
          <p:spPr>
            <a:xfrm rot="16200000">
              <a:off x="9942932" y="3477269"/>
              <a:ext cx="843436" cy="461665"/>
            </a:xfrm>
            <a:prstGeom prst="rect">
              <a:avLst/>
            </a:prstGeom>
            <a:solidFill>
              <a:schemeClr val="bg1">
                <a:lumMod val="50000"/>
              </a:schemeClr>
            </a:solidFill>
          </p:spPr>
          <p:txBody>
            <a:bodyPr wrap="none" rtlCol="0">
              <a:spAutoFit/>
            </a:bodyPr>
            <a:lstStyle/>
            <a:p>
              <a:r>
                <a:rPr lang="en-US" sz="2400" b="1" dirty="0">
                  <a:solidFill>
                    <a:schemeClr val="accent4">
                      <a:lumMod val="40000"/>
                      <a:lumOff val="60000"/>
                    </a:schemeClr>
                  </a:solidFill>
                </a:rPr>
                <a:t>State</a:t>
              </a:r>
            </a:p>
          </p:txBody>
        </p:sp>
        <p:sp>
          <p:nvSpPr>
            <p:cNvPr id="21" name="TextBox 20"/>
            <p:cNvSpPr txBox="1"/>
            <p:nvPr/>
          </p:nvSpPr>
          <p:spPr>
            <a:xfrm rot="16200000">
              <a:off x="11167082" y="3477269"/>
              <a:ext cx="1127232" cy="461665"/>
            </a:xfrm>
            <a:prstGeom prst="rect">
              <a:avLst/>
            </a:prstGeom>
            <a:solidFill>
              <a:schemeClr val="bg1">
                <a:lumMod val="50000"/>
              </a:schemeClr>
            </a:solidFill>
          </p:spPr>
          <p:txBody>
            <a:bodyPr wrap="none" rtlCol="0">
              <a:spAutoFit/>
            </a:bodyPr>
            <a:lstStyle/>
            <a:p>
              <a:r>
                <a:rPr lang="en-US" sz="2400" b="1" dirty="0">
                  <a:solidFill>
                    <a:schemeClr val="accent4">
                      <a:lumMod val="40000"/>
                      <a:lumOff val="60000"/>
                    </a:schemeClr>
                  </a:solidFill>
                </a:rPr>
                <a:t>Federal</a:t>
              </a:r>
            </a:p>
          </p:txBody>
        </p:sp>
      </p:grpSp>
      <p:grpSp>
        <p:nvGrpSpPr>
          <p:cNvPr id="6" name="Group 5"/>
          <p:cNvGrpSpPr/>
          <p:nvPr/>
        </p:nvGrpSpPr>
        <p:grpSpPr>
          <a:xfrm>
            <a:off x="7190533" y="2955113"/>
            <a:ext cx="4770998" cy="1614413"/>
            <a:chOff x="7191630" y="2893789"/>
            <a:chExt cx="4770998" cy="1614413"/>
          </a:xfrm>
        </p:grpSpPr>
        <p:sp>
          <p:nvSpPr>
            <p:cNvPr id="11" name="TextBox 10"/>
            <p:cNvSpPr txBox="1"/>
            <p:nvPr/>
          </p:nvSpPr>
          <p:spPr>
            <a:xfrm rot="16200000">
              <a:off x="8115427" y="3476171"/>
              <a:ext cx="1600200" cy="463861"/>
            </a:xfrm>
            <a:prstGeom prst="rect">
              <a:avLst/>
            </a:prstGeom>
            <a:solidFill>
              <a:schemeClr val="bg1">
                <a:lumMod val="50000"/>
              </a:schemeClr>
            </a:solidFill>
          </p:spPr>
          <p:txBody>
            <a:bodyPr wrap="square" rtlCol="0">
              <a:spAutoFit/>
            </a:bodyPr>
            <a:lstStyle/>
            <a:p>
              <a:pPr algn="ctr"/>
              <a:r>
                <a:rPr lang="en-US" sz="2400" b="1" dirty="0">
                  <a:solidFill>
                    <a:schemeClr val="accent4">
                      <a:lumMod val="40000"/>
                      <a:lumOff val="60000"/>
                    </a:schemeClr>
                  </a:solidFill>
                </a:rPr>
                <a:t>USDA</a:t>
              </a:r>
            </a:p>
          </p:txBody>
        </p:sp>
        <p:sp>
          <p:nvSpPr>
            <p:cNvPr id="12" name="TextBox 11"/>
            <p:cNvSpPr txBox="1"/>
            <p:nvPr/>
          </p:nvSpPr>
          <p:spPr>
            <a:xfrm rot="16200000">
              <a:off x="9564550" y="3476169"/>
              <a:ext cx="1600200" cy="463864"/>
            </a:xfrm>
            <a:prstGeom prst="rect">
              <a:avLst/>
            </a:prstGeom>
            <a:solidFill>
              <a:schemeClr val="bg1">
                <a:lumMod val="50000"/>
              </a:schemeClr>
            </a:solidFill>
          </p:spPr>
          <p:txBody>
            <a:bodyPr wrap="square" rtlCol="0">
              <a:spAutoFit/>
            </a:bodyPr>
            <a:lstStyle/>
            <a:p>
              <a:pPr algn="ctr"/>
              <a:r>
                <a:rPr lang="en-US" sz="2400" b="1" dirty="0">
                  <a:solidFill>
                    <a:schemeClr val="accent4">
                      <a:lumMod val="40000"/>
                      <a:lumOff val="60000"/>
                    </a:schemeClr>
                  </a:solidFill>
                </a:rPr>
                <a:t>DOE</a:t>
              </a:r>
            </a:p>
          </p:txBody>
        </p:sp>
        <p:sp>
          <p:nvSpPr>
            <p:cNvPr id="13" name="TextBox 12"/>
            <p:cNvSpPr txBox="1"/>
            <p:nvPr/>
          </p:nvSpPr>
          <p:spPr>
            <a:xfrm rot="16200000">
              <a:off x="10930598" y="3476172"/>
              <a:ext cx="1600200" cy="463860"/>
            </a:xfrm>
            <a:prstGeom prst="rect">
              <a:avLst/>
            </a:prstGeom>
            <a:solidFill>
              <a:schemeClr val="bg1">
                <a:lumMod val="50000"/>
              </a:schemeClr>
            </a:solidFill>
          </p:spPr>
          <p:txBody>
            <a:bodyPr wrap="square" rtlCol="0">
              <a:spAutoFit/>
            </a:bodyPr>
            <a:lstStyle/>
            <a:p>
              <a:pPr algn="ctr"/>
              <a:r>
                <a:rPr lang="en-US" sz="2400" b="1" dirty="0" err="1">
                  <a:solidFill>
                    <a:schemeClr val="accent4">
                      <a:lumMod val="40000"/>
                      <a:lumOff val="60000"/>
                    </a:schemeClr>
                  </a:solidFill>
                </a:rPr>
                <a:t>DHUD</a:t>
              </a:r>
              <a:endParaRPr lang="en-US" sz="2400" b="1" dirty="0">
                <a:solidFill>
                  <a:schemeClr val="accent4">
                    <a:lumMod val="40000"/>
                    <a:lumOff val="60000"/>
                  </a:schemeClr>
                </a:solidFill>
              </a:endParaRPr>
            </a:p>
          </p:txBody>
        </p:sp>
        <p:sp>
          <p:nvSpPr>
            <p:cNvPr id="10" name="TextBox 9"/>
            <p:cNvSpPr txBox="1"/>
            <p:nvPr/>
          </p:nvSpPr>
          <p:spPr>
            <a:xfrm rot="16200000">
              <a:off x="6623462" y="3461957"/>
              <a:ext cx="1600200" cy="463863"/>
            </a:xfrm>
            <a:prstGeom prst="rect">
              <a:avLst/>
            </a:prstGeom>
            <a:solidFill>
              <a:schemeClr val="bg1">
                <a:lumMod val="50000"/>
              </a:schemeClr>
            </a:solidFill>
          </p:spPr>
          <p:txBody>
            <a:bodyPr wrap="square" rtlCol="0">
              <a:spAutoFit/>
            </a:bodyPr>
            <a:lstStyle/>
            <a:p>
              <a:pPr algn="ctr"/>
              <a:r>
                <a:rPr lang="en-US" sz="2400" b="1" dirty="0">
                  <a:solidFill>
                    <a:schemeClr val="accent4">
                      <a:lumMod val="40000"/>
                      <a:lumOff val="60000"/>
                    </a:schemeClr>
                  </a:solidFill>
                </a:rPr>
                <a:t>EPA</a:t>
              </a:r>
            </a:p>
          </p:txBody>
        </p:sp>
      </p:grpSp>
      <p:grpSp>
        <p:nvGrpSpPr>
          <p:cNvPr id="5" name="Group 4"/>
          <p:cNvGrpSpPr/>
          <p:nvPr/>
        </p:nvGrpSpPr>
        <p:grpSpPr>
          <a:xfrm>
            <a:off x="7196369" y="2670261"/>
            <a:ext cx="4795750" cy="1996124"/>
            <a:chOff x="7165783" y="2710040"/>
            <a:chExt cx="4795750" cy="1996124"/>
          </a:xfrm>
        </p:grpSpPr>
        <p:sp>
          <p:nvSpPr>
            <p:cNvPr id="7" name="TextBox 6"/>
            <p:cNvSpPr txBox="1"/>
            <p:nvPr/>
          </p:nvSpPr>
          <p:spPr>
            <a:xfrm rot="16200000">
              <a:off x="8076516" y="3477269"/>
              <a:ext cx="1678024" cy="461665"/>
            </a:xfrm>
            <a:prstGeom prst="rect">
              <a:avLst/>
            </a:prstGeom>
            <a:solidFill>
              <a:schemeClr val="bg1">
                <a:lumMod val="50000"/>
              </a:schemeClr>
            </a:solidFill>
          </p:spPr>
          <p:txBody>
            <a:bodyPr wrap="none" rtlCol="0">
              <a:spAutoFit/>
            </a:bodyPr>
            <a:lstStyle/>
            <a:p>
              <a:pPr algn="ctr"/>
              <a:r>
                <a:rPr lang="en-US" sz="2400" b="1" dirty="0">
                  <a:solidFill>
                    <a:schemeClr val="accent4">
                      <a:lumMod val="40000"/>
                      <a:lumOff val="60000"/>
                    </a:schemeClr>
                  </a:solidFill>
                </a:rPr>
                <a:t>Energy Cost</a:t>
              </a:r>
            </a:p>
          </p:txBody>
        </p:sp>
        <p:sp>
          <p:nvSpPr>
            <p:cNvPr id="16" name="TextBox 15"/>
            <p:cNvSpPr txBox="1"/>
            <p:nvPr/>
          </p:nvSpPr>
          <p:spPr>
            <a:xfrm rot="16200000">
              <a:off x="9535706" y="3477269"/>
              <a:ext cx="1657890" cy="461665"/>
            </a:xfrm>
            <a:prstGeom prst="rect">
              <a:avLst/>
            </a:prstGeom>
            <a:solidFill>
              <a:schemeClr val="bg1">
                <a:lumMod val="50000"/>
              </a:schemeClr>
            </a:solidFill>
          </p:spPr>
          <p:txBody>
            <a:bodyPr wrap="none" rtlCol="0">
              <a:spAutoFit/>
            </a:bodyPr>
            <a:lstStyle/>
            <a:p>
              <a:pPr algn="ctr"/>
              <a:r>
                <a:rPr lang="en-US" sz="2400" b="1" dirty="0" err="1">
                  <a:solidFill>
                    <a:schemeClr val="accent4">
                      <a:lumMod val="40000"/>
                      <a:lumOff val="60000"/>
                    </a:schemeClr>
                  </a:solidFill>
                </a:rPr>
                <a:t>Maint</a:t>
              </a:r>
              <a:r>
                <a:rPr lang="en-US" sz="2400" b="1" dirty="0">
                  <a:solidFill>
                    <a:schemeClr val="accent4">
                      <a:lumMod val="40000"/>
                      <a:lumOff val="60000"/>
                    </a:schemeClr>
                  </a:solidFill>
                </a:rPr>
                <a:t>. Cost</a:t>
              </a:r>
            </a:p>
          </p:txBody>
        </p:sp>
        <p:sp>
          <p:nvSpPr>
            <p:cNvPr id="17" name="TextBox 16"/>
            <p:cNvSpPr txBox="1"/>
            <p:nvPr/>
          </p:nvSpPr>
          <p:spPr>
            <a:xfrm rot="16200000">
              <a:off x="10732639" y="3477269"/>
              <a:ext cx="1996124" cy="461665"/>
            </a:xfrm>
            <a:prstGeom prst="rect">
              <a:avLst/>
            </a:prstGeom>
            <a:solidFill>
              <a:schemeClr val="bg1">
                <a:lumMod val="50000"/>
              </a:schemeClr>
            </a:solidFill>
          </p:spPr>
          <p:txBody>
            <a:bodyPr wrap="none" rtlCol="0">
              <a:spAutoFit/>
            </a:bodyPr>
            <a:lstStyle/>
            <a:p>
              <a:pPr algn="ctr"/>
              <a:r>
                <a:rPr lang="en-US" sz="2400" b="1" dirty="0">
                  <a:solidFill>
                    <a:schemeClr val="accent4">
                      <a:lumMod val="40000"/>
                      <a:lumOff val="60000"/>
                    </a:schemeClr>
                  </a:solidFill>
                </a:rPr>
                <a:t>Life Cycle Cost</a:t>
              </a:r>
            </a:p>
          </p:txBody>
        </p:sp>
        <p:sp>
          <p:nvSpPr>
            <p:cNvPr id="4" name="TextBox 3"/>
            <p:cNvSpPr txBox="1"/>
            <p:nvPr/>
          </p:nvSpPr>
          <p:spPr>
            <a:xfrm rot="16200000">
              <a:off x="6717327" y="3477268"/>
              <a:ext cx="1358577" cy="461665"/>
            </a:xfrm>
            <a:prstGeom prst="rect">
              <a:avLst/>
            </a:prstGeom>
            <a:solidFill>
              <a:schemeClr val="bg1">
                <a:lumMod val="50000"/>
              </a:schemeClr>
            </a:solidFill>
          </p:spPr>
          <p:txBody>
            <a:bodyPr wrap="none" rtlCol="0">
              <a:spAutoFit/>
            </a:bodyPr>
            <a:lstStyle/>
            <a:p>
              <a:pPr algn="ctr"/>
              <a:r>
                <a:rPr lang="en-US" sz="2400" b="1" dirty="0">
                  <a:solidFill>
                    <a:schemeClr val="accent4">
                      <a:lumMod val="40000"/>
                      <a:lumOff val="60000"/>
                    </a:schemeClr>
                  </a:solidFill>
                </a:rPr>
                <a:t>First Cost</a:t>
              </a:r>
            </a:p>
          </p:txBody>
        </p:sp>
      </p:grpSp>
      <p:pic>
        <p:nvPicPr>
          <p:cNvPr id="5126" name="Picture 6" descr="http://www.clker.com/cliparts/3/t/E/u/v/x/red-not-sign-transparent-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770" y="999710"/>
            <a:ext cx="4937761" cy="493776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13">
            <a:extLst>
              <a:ext uri="{FF2B5EF4-FFF2-40B4-BE49-F238E27FC236}">
                <a16:creationId xmlns:a16="http://schemas.microsoft.com/office/drawing/2014/main" id="{4E2A98E3-1A87-4B15-9BFD-EC670314A1FF}"/>
              </a:ext>
            </a:extLst>
          </p:cNvPr>
          <p:cNvSpPr txBox="1">
            <a:spLocks noChangeArrowheads="1"/>
          </p:cNvSpPr>
          <p:nvPr/>
        </p:nvSpPr>
        <p:spPr>
          <a:xfrm>
            <a:off x="10524" y="6356925"/>
            <a:ext cx="11657220" cy="531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100" b="1" dirty="0">
                <a:solidFill>
                  <a:srgbClr val="FF0000"/>
                </a:solidFill>
                <a:cs typeface="Arial" pitchFamily="34" charset="0"/>
              </a:rPr>
              <a:t>New Paradigm 4: Pursue Integrative Designs – In Nature Everything is Interwoven.</a:t>
            </a:r>
          </a:p>
        </p:txBody>
      </p:sp>
      <p:sp>
        <p:nvSpPr>
          <p:cNvPr id="24" name="Rectangle 13">
            <a:extLst>
              <a:ext uri="{FF2B5EF4-FFF2-40B4-BE49-F238E27FC236}">
                <a16:creationId xmlns:a16="http://schemas.microsoft.com/office/drawing/2014/main" id="{EB41869B-A76B-4596-B88C-FF8C927229E2}"/>
              </a:ext>
            </a:extLst>
          </p:cNvPr>
          <p:cNvSpPr txBox="1">
            <a:spLocks noChangeArrowheads="1"/>
          </p:cNvSpPr>
          <p:nvPr/>
        </p:nvSpPr>
        <p:spPr>
          <a:xfrm>
            <a:off x="10524" y="5955629"/>
            <a:ext cx="11657220" cy="531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100" b="1" dirty="0">
                <a:solidFill>
                  <a:srgbClr val="FF0000"/>
                </a:solidFill>
                <a:cs typeface="Arial" pitchFamily="34" charset="0"/>
              </a:rPr>
              <a:t>Paradigm 4: Siloed Thinking Is Needed to Foster Efficiency</a:t>
            </a:r>
          </a:p>
        </p:txBody>
      </p:sp>
    </p:spTree>
    <p:extLst>
      <p:ext uri="{BB962C8B-B14F-4D97-AF65-F5344CB8AC3E}">
        <p14:creationId xmlns:p14="http://schemas.microsoft.com/office/powerpoint/2010/main" val="65657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969818" y="0"/>
            <a:ext cx="10130998" cy="6858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panose="02020603050405020304" pitchFamily="18" charset="0"/>
            </a:endParaRPr>
          </a:p>
        </p:txBody>
      </p:sp>
      <p:sp>
        <p:nvSpPr>
          <p:cNvPr id="16387" name="Line 2"/>
          <p:cNvSpPr>
            <a:spLocks noChangeShapeType="1"/>
          </p:cNvSpPr>
          <p:nvPr/>
        </p:nvSpPr>
        <p:spPr bwMode="auto">
          <a:xfrm>
            <a:off x="2667000" y="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 name="Rectangle 3"/>
          <p:cNvSpPr>
            <a:spLocks noGrp="1" noChangeArrowheads="1"/>
          </p:cNvSpPr>
          <p:nvPr>
            <p:ph type="title"/>
          </p:nvPr>
        </p:nvSpPr>
        <p:spPr>
          <a:xfrm>
            <a:off x="1990725" y="381000"/>
            <a:ext cx="5378450" cy="381000"/>
          </a:xfrm>
        </p:spPr>
        <p:txBody>
          <a:bodyPr>
            <a:normAutofit fontScale="90000"/>
          </a:bodyPr>
          <a:lstStyle/>
          <a:p>
            <a:pPr eaLnBrk="1" hangingPunct="1">
              <a:defRPr/>
            </a:pPr>
            <a:r>
              <a:rPr lang="en-US" sz="3600" dirty="0">
                <a:solidFill>
                  <a:schemeClr val="bg1"/>
                </a:solidFill>
                <a:cs typeface="Arial" charset="0"/>
              </a:rPr>
              <a:t>THIS IS WHY WE DO IT </a:t>
            </a:r>
          </a:p>
        </p:txBody>
      </p:sp>
      <p:sp>
        <p:nvSpPr>
          <p:cNvPr id="16389" name="Rectangle 4"/>
          <p:cNvSpPr>
            <a:spLocks noChangeArrowheads="1"/>
          </p:cNvSpPr>
          <p:nvPr/>
        </p:nvSpPr>
        <p:spPr bwMode="auto">
          <a:xfrm>
            <a:off x="9004300" y="838200"/>
            <a:ext cx="1524000" cy="5410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panose="02020603050405020304" pitchFamily="18" charset="0"/>
            </a:endParaRPr>
          </a:p>
        </p:txBody>
      </p:sp>
      <p:grpSp>
        <p:nvGrpSpPr>
          <p:cNvPr id="16390" name="Group 6"/>
          <p:cNvGrpSpPr>
            <a:grpSpLocks/>
          </p:cNvGrpSpPr>
          <p:nvPr/>
        </p:nvGrpSpPr>
        <p:grpSpPr bwMode="auto">
          <a:xfrm>
            <a:off x="3733800" y="1066800"/>
            <a:ext cx="5022850" cy="5410200"/>
            <a:chOff x="1296" y="528"/>
            <a:chExt cx="3164" cy="3408"/>
          </a:xfrm>
        </p:grpSpPr>
        <p:grpSp>
          <p:nvGrpSpPr>
            <p:cNvPr id="16392" name="Group 7"/>
            <p:cNvGrpSpPr>
              <a:grpSpLocks/>
            </p:cNvGrpSpPr>
            <p:nvPr/>
          </p:nvGrpSpPr>
          <p:grpSpPr bwMode="auto">
            <a:xfrm>
              <a:off x="1296" y="528"/>
              <a:ext cx="3164" cy="3408"/>
              <a:chOff x="1104" y="528"/>
              <a:chExt cx="3164" cy="3408"/>
            </a:xfrm>
          </p:grpSpPr>
          <p:pic>
            <p:nvPicPr>
              <p:cNvPr id="16395" name="Picture 8" descr="earth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528"/>
                <a:ext cx="3164"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WordArt 9"/>
              <p:cNvSpPr>
                <a:spLocks noChangeArrowheads="1" noChangeShapeType="1" noTextEdit="1"/>
              </p:cNvSpPr>
              <p:nvPr/>
            </p:nvSpPr>
            <p:spPr bwMode="auto">
              <a:xfrm>
                <a:off x="1152" y="1488"/>
                <a:ext cx="3072" cy="1596"/>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chemeClr val="bg1"/>
                    </a:solidFill>
                    <a:latin typeface="Arial Black" panose="020B0A04020102020204" pitchFamily="34" charset="0"/>
                  </a:rPr>
                  <a:t>Spaceship Earth</a:t>
                </a:r>
              </a:p>
            </p:txBody>
          </p:sp>
        </p:grpSp>
        <p:sp>
          <p:nvSpPr>
            <p:cNvPr id="16393" name="Rectangle 10"/>
            <p:cNvSpPr>
              <a:spLocks noChangeArrowheads="1"/>
            </p:cNvSpPr>
            <p:nvPr/>
          </p:nvSpPr>
          <p:spPr bwMode="auto">
            <a:xfrm>
              <a:off x="2136" y="624"/>
              <a:ext cx="1488" cy="144"/>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panose="02020603050405020304" pitchFamily="18" charset="0"/>
              </a:endParaRPr>
            </a:p>
          </p:txBody>
        </p:sp>
        <p:sp>
          <p:nvSpPr>
            <p:cNvPr id="16394" name="Rectangle 11"/>
            <p:cNvSpPr>
              <a:spLocks noChangeArrowheads="1"/>
            </p:cNvSpPr>
            <p:nvPr/>
          </p:nvSpPr>
          <p:spPr bwMode="auto">
            <a:xfrm>
              <a:off x="2160" y="3692"/>
              <a:ext cx="1440" cy="144"/>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panose="02020603050405020304" pitchFamily="18" charset="0"/>
              </a:endParaRPr>
            </a:p>
          </p:txBody>
        </p:sp>
      </p:grpSp>
      <p:sp>
        <p:nvSpPr>
          <p:cNvPr id="16391" name="Rectangle 12"/>
          <p:cNvSpPr>
            <a:spLocks noChangeArrowheads="1"/>
          </p:cNvSpPr>
          <p:nvPr/>
        </p:nvSpPr>
        <p:spPr bwMode="auto">
          <a:xfrm>
            <a:off x="2819400" y="5673725"/>
            <a:ext cx="4572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endParaRPr lang="en-US" altLang="en-US" sz="2400" b="1">
              <a:solidFill>
                <a:srgbClr val="FFFF00"/>
              </a:solidFill>
              <a:latin typeface="Times" panose="02020603050405020304" pitchFamily="18" charset="0"/>
            </a:endParaRPr>
          </a:p>
          <a:p>
            <a:pPr eaLnBrk="1" hangingPunct="1">
              <a:spcBef>
                <a:spcPct val="0"/>
              </a:spcBef>
              <a:buFontTx/>
              <a:buNone/>
            </a:pPr>
            <a:endParaRPr lang="en-US" altLang="en-US" sz="2400">
              <a:solidFill>
                <a:srgbClr val="FFFF00"/>
              </a:solidFill>
              <a:latin typeface="Times" panose="02020603050405020304" pitchFamily="18" charset="0"/>
            </a:endParaRPr>
          </a:p>
        </p:txBody>
      </p:sp>
      <p:sp>
        <p:nvSpPr>
          <p:cNvPr id="14" name="Title 1">
            <a:extLst>
              <a:ext uri="{FF2B5EF4-FFF2-40B4-BE49-F238E27FC236}">
                <a16:creationId xmlns:a16="http://schemas.microsoft.com/office/drawing/2014/main" id="{E407C4B9-7040-40EB-90FD-6B2C4FF40A00}"/>
              </a:ext>
            </a:extLst>
          </p:cNvPr>
          <p:cNvSpPr txBox="1">
            <a:spLocks/>
          </p:cNvSpPr>
          <p:nvPr/>
        </p:nvSpPr>
        <p:spPr>
          <a:xfrm>
            <a:off x="1313671" y="6192549"/>
            <a:ext cx="9443292" cy="64683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dirty="0">
                <a:solidFill>
                  <a:srgbClr val="00B050"/>
                </a:solidFill>
                <a:latin typeface="+mn-lt"/>
              </a:rPr>
              <a:t>We Need to Protect Spaceship Earth for the 7</a:t>
            </a:r>
            <a:r>
              <a:rPr lang="en-US" sz="3200" b="1" i="1" baseline="30000" dirty="0">
                <a:solidFill>
                  <a:srgbClr val="00B050"/>
                </a:solidFill>
                <a:latin typeface="+mn-lt"/>
              </a:rPr>
              <a:t>th</a:t>
            </a:r>
            <a:r>
              <a:rPr lang="en-US" sz="3200" b="1" i="1" dirty="0">
                <a:solidFill>
                  <a:srgbClr val="00B050"/>
                </a:solidFill>
                <a:latin typeface="+mn-lt"/>
              </a:rPr>
              <a:t> Generation</a:t>
            </a:r>
          </a:p>
        </p:txBody>
      </p:sp>
    </p:spTree>
    <p:extLst>
      <p:ext uri="{BB962C8B-B14F-4D97-AF65-F5344CB8AC3E}">
        <p14:creationId xmlns:p14="http://schemas.microsoft.com/office/powerpoint/2010/main" val="283013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419810" y="217617"/>
            <a:ext cx="5352380" cy="914400"/>
          </a:xfrm>
        </p:spPr>
        <p:txBody>
          <a:bodyPr>
            <a:noAutofit/>
          </a:bodyPr>
          <a:lstStyle/>
          <a:p>
            <a:pPr algn="ctr"/>
            <a:r>
              <a:rPr lang="en-US" altLang="en-US" b="1" i="1" dirty="0">
                <a:solidFill>
                  <a:srgbClr val="00B050"/>
                </a:solidFill>
              </a:rPr>
              <a:t>Foundation and Goals</a:t>
            </a:r>
          </a:p>
        </p:txBody>
      </p:sp>
      <p:sp>
        <p:nvSpPr>
          <p:cNvPr id="9" name="Rectangle 2">
            <a:extLst>
              <a:ext uri="{FF2B5EF4-FFF2-40B4-BE49-F238E27FC236}">
                <a16:creationId xmlns:a16="http://schemas.microsoft.com/office/drawing/2014/main" id="{BB989AD2-17A1-4972-9447-F305EF55F3C6}"/>
              </a:ext>
            </a:extLst>
          </p:cNvPr>
          <p:cNvSpPr txBox="1">
            <a:spLocks noChangeArrowheads="1"/>
          </p:cNvSpPr>
          <p:nvPr/>
        </p:nvSpPr>
        <p:spPr>
          <a:xfrm>
            <a:off x="757428" y="956442"/>
            <a:ext cx="10677144" cy="59015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Bef>
                <a:spcPts val="400"/>
              </a:spcBef>
              <a:spcAft>
                <a:spcPts val="400"/>
              </a:spcAft>
              <a:buFont typeface="+mj-lt"/>
              <a:buAutoNum type="arabicPeriod"/>
            </a:pPr>
            <a:r>
              <a:rPr lang="en-US" sz="1900" b="1" dirty="0">
                <a:effectLst/>
                <a:latin typeface="Calibri" panose="020F0502020204030204" pitchFamily="34" charset="0"/>
                <a:ea typeface="Calibri" panose="020F0502020204030204" pitchFamily="34" charset="0"/>
              </a:rPr>
              <a:t>To start, establish a rigorous Energy Investment Policy; eliminate siloed thinking; and promote integrative design solutions that meet the test of being restorative. </a:t>
            </a:r>
            <a:endParaRPr lang="en-US" sz="1900" b="1" i="1" dirty="0">
              <a:solidFill>
                <a:srgbClr val="00B050"/>
              </a:solidFill>
              <a:effectLst/>
              <a:latin typeface="Calibri" panose="020F0502020204030204" pitchFamily="34" charset="0"/>
              <a:ea typeface="Calibri" panose="020F0502020204030204" pitchFamily="34" charset="0"/>
            </a:endParaRPr>
          </a:p>
          <a:p>
            <a:pPr marL="457200" indent="-457200">
              <a:spcBef>
                <a:spcPts val="400"/>
              </a:spcBef>
              <a:spcAft>
                <a:spcPts val="400"/>
              </a:spcAft>
              <a:buFont typeface="+mj-lt"/>
              <a:buAutoNum type="arabicPeriod"/>
            </a:pPr>
            <a:r>
              <a:rPr lang="en-US" sz="1900" b="1" dirty="0">
                <a:effectLst/>
                <a:latin typeface="Calibri" panose="020F0502020204030204" pitchFamily="34" charset="0"/>
                <a:ea typeface="Calibri" panose="020F0502020204030204" pitchFamily="34" charset="0"/>
              </a:rPr>
              <a:t>Create meaningful green jobs in distressed communities that bear the brunt of environmental and economic </a:t>
            </a:r>
            <a:r>
              <a:rPr lang="en-US" sz="1900" b="1" dirty="0">
                <a:latin typeface="Calibri" panose="020F0502020204030204" pitchFamily="34" charset="0"/>
                <a:ea typeface="Calibri" panose="020F0502020204030204" pitchFamily="34" charset="0"/>
              </a:rPr>
              <a:t>injustice.</a:t>
            </a:r>
          </a:p>
          <a:p>
            <a:pPr marL="457200" indent="-457200">
              <a:spcBef>
                <a:spcPts val="400"/>
              </a:spcBef>
              <a:spcAft>
                <a:spcPts val="400"/>
              </a:spcAft>
              <a:buFont typeface="+mj-lt"/>
              <a:buAutoNum type="arabicPeriod"/>
            </a:pPr>
            <a:r>
              <a:rPr lang="en-US" sz="1900" b="1" dirty="0">
                <a:effectLst/>
                <a:latin typeface="Calibri" panose="020F0502020204030204" pitchFamily="34" charset="0"/>
                <a:ea typeface="Calibri" panose="020F0502020204030204" pitchFamily="34" charset="0"/>
              </a:rPr>
              <a:t>Focus on Triple Bottom Line solutions that benefit People and the Planet while generating Profit.</a:t>
            </a:r>
          </a:p>
          <a:p>
            <a:pPr marL="457200" marR="0" lvl="0" indent="-457200">
              <a:spcBef>
                <a:spcPts val="400"/>
              </a:spcBef>
              <a:spcAft>
                <a:spcPts val="400"/>
              </a:spcAft>
              <a:buFont typeface="+mj-lt"/>
              <a:buAutoNum type="arabicPeriod"/>
            </a:pPr>
            <a:r>
              <a:rPr lang="en-US" sz="1900" b="1" dirty="0">
                <a:latin typeface="Calibri" panose="020F0502020204030204" pitchFamily="34" charset="0"/>
              </a:rPr>
              <a:t>Leverage the basic cashflow streams of all communities as economic impetus for solving the daily problems they face.  Their existing costs for food, energy, housing, transportation, and waste disposal generate sufficient cashflow velocity that communities can produce jobs that: </a:t>
            </a:r>
          </a:p>
          <a:p>
            <a:pPr marL="777240" lvl="2" indent="-228600">
              <a:lnSpc>
                <a:spcPct val="115000"/>
              </a:lnSpc>
              <a:spcBef>
                <a:spcPts val="200"/>
              </a:spcBef>
              <a:spcAft>
                <a:spcPts val="200"/>
              </a:spcAft>
              <a:buFont typeface="+mj-lt"/>
              <a:buAutoNum type="alphaLcPeriod"/>
            </a:pPr>
            <a:r>
              <a:rPr lang="en-US" sz="1900" b="1" dirty="0">
                <a:latin typeface="Calibri" panose="020F0502020204030204" pitchFamily="34" charset="0"/>
                <a:cs typeface="Calibri" panose="020F0502020204030204" pitchFamily="34" charset="0"/>
              </a:rPr>
              <a:t>improve building energy efficiency and own/produce your energy, </a:t>
            </a:r>
          </a:p>
          <a:p>
            <a:pPr marL="777240" lvl="2" indent="-228600">
              <a:lnSpc>
                <a:spcPct val="115000"/>
              </a:lnSpc>
              <a:spcBef>
                <a:spcPts val="200"/>
              </a:spcBef>
              <a:spcAft>
                <a:spcPts val="200"/>
              </a:spcAft>
              <a:buFont typeface="+mj-lt"/>
              <a:buAutoNum type="alphaLcPeriod"/>
            </a:pPr>
            <a:r>
              <a:rPr lang="en-US" sz="1900" b="1" dirty="0">
                <a:effectLst/>
                <a:latin typeface="Calibri" panose="020F0502020204030204" pitchFamily="34" charset="0"/>
                <a:ea typeface="Calibri" panose="020F0502020204030204" pitchFamily="34" charset="0"/>
                <a:cs typeface="Calibri" panose="020F0502020204030204" pitchFamily="34" charset="0"/>
              </a:rPr>
              <a:t>grow healthy, local foods to eliminate local food deserts, </a:t>
            </a:r>
          </a:p>
          <a:p>
            <a:pPr marL="777240" lvl="2" indent="-228600">
              <a:lnSpc>
                <a:spcPct val="115000"/>
              </a:lnSpc>
              <a:spcBef>
                <a:spcPts val="200"/>
              </a:spcBef>
              <a:spcAft>
                <a:spcPts val="200"/>
              </a:spcAft>
              <a:buFont typeface="+mj-lt"/>
              <a:buAutoNum type="alphaLcPeriod"/>
            </a:pPr>
            <a:r>
              <a:rPr lang="en-US" sz="1900" b="1" dirty="0">
                <a:latin typeface="Calibri" panose="020F0502020204030204" pitchFamily="34" charset="0"/>
                <a:cs typeface="Calibri" panose="020F0502020204030204" pitchFamily="34" charset="0"/>
              </a:rPr>
              <a:t>turn waste streams into energy, products, and recovered nutrients,  </a:t>
            </a:r>
          </a:p>
          <a:p>
            <a:pPr marL="777240" lvl="2" indent="-228600">
              <a:lnSpc>
                <a:spcPct val="115000"/>
              </a:lnSpc>
              <a:spcBef>
                <a:spcPts val="200"/>
              </a:spcBef>
              <a:spcAft>
                <a:spcPts val="200"/>
              </a:spcAft>
              <a:buFont typeface="+mj-lt"/>
              <a:buAutoNum type="alphaLcPeriod"/>
            </a:pPr>
            <a:r>
              <a:rPr lang="en-US" sz="1900" b="1" dirty="0">
                <a:latin typeface="Calibri" panose="020F0502020204030204" pitchFamily="34" charset="0"/>
                <a:cs typeface="Calibri" panose="020F0502020204030204" pitchFamily="34" charset="0"/>
              </a:rPr>
              <a:t>manufacture, build, and maintain your own homes.</a:t>
            </a:r>
          </a:p>
          <a:p>
            <a:pPr marL="0" lvl="1">
              <a:lnSpc>
                <a:spcPct val="115000"/>
              </a:lnSpc>
              <a:spcBef>
                <a:spcPts val="400"/>
              </a:spcBef>
              <a:spcAft>
                <a:spcPts val="400"/>
              </a:spcAft>
            </a:pPr>
            <a:r>
              <a:rPr lang="en-US" altLang="en-US" sz="1900" b="1" dirty="0">
                <a:latin typeface="Calibri" panose="020F0502020204030204" pitchFamily="34" charset="0"/>
                <a:cs typeface="Calibri" panose="020F0502020204030204" pitchFamily="34" charset="0"/>
              </a:rPr>
              <a:t>All this leads to more self-sufficient communities on paths to Net-Zero CO</a:t>
            </a:r>
            <a:r>
              <a:rPr lang="en-US" altLang="en-US" sz="2400" b="1" baseline="-25000" dirty="0">
                <a:latin typeface="Calibri" panose="020F0502020204030204" pitchFamily="34" charset="0"/>
                <a:cs typeface="Calibri" panose="020F0502020204030204" pitchFamily="34" charset="0"/>
              </a:rPr>
              <a:t>2</a:t>
            </a:r>
            <a:r>
              <a:rPr lang="en-US" altLang="en-US" sz="1900" b="1" dirty="0">
                <a:latin typeface="Calibri" panose="020F0502020204030204" pitchFamily="34" charset="0"/>
                <a:cs typeface="Calibri" panose="020F0502020204030204" pitchFamily="34" charset="0"/>
              </a:rPr>
              <a:t> production with &gt;10% ROI</a:t>
            </a:r>
          </a:p>
          <a:p>
            <a:pPr marL="0" lvl="1">
              <a:lnSpc>
                <a:spcPct val="115000"/>
              </a:lnSpc>
            </a:pPr>
            <a:endParaRPr lang="en-US" altLang="en-US" sz="1900" dirty="0">
              <a:latin typeface="Calibri" panose="020F0502020204030204" pitchFamily="34" charset="0"/>
              <a:cs typeface="Calibri" panose="020F0502020204030204" pitchFamily="34" charset="0"/>
            </a:endParaRPr>
          </a:p>
          <a:p>
            <a:pPr marL="0" lvl="1" algn="ctr">
              <a:lnSpc>
                <a:spcPct val="115000"/>
              </a:lnSpc>
            </a:pPr>
            <a:r>
              <a:rPr lang="en-US" sz="1900" b="1" i="1" dirty="0">
                <a:solidFill>
                  <a:srgbClr val="00B050"/>
                </a:solidFill>
                <a:effectLst/>
                <a:latin typeface="Calibri" panose="020F0502020204030204" pitchFamily="34" charset="0"/>
                <a:ea typeface="Calibri" panose="020F0502020204030204" pitchFamily="34" charset="0"/>
              </a:rPr>
              <a:t>Think!  Community Energy Systems!</a:t>
            </a:r>
            <a:endParaRPr lang="en-US" altLang="en-US" sz="1900" dirty="0">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6EB5CE3C-1FA6-4E8A-8835-74D2100DB919}"/>
              </a:ext>
            </a:extLst>
          </p:cNvPr>
          <p:cNvSpPr>
            <a:spLocks noChangeArrowheads="1"/>
          </p:cNvSpPr>
          <p:nvPr/>
        </p:nvSpPr>
        <p:spPr bwMode="auto">
          <a:xfrm>
            <a:off x="0" y="-640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2">
            <a:extLst>
              <a:ext uri="{FF2B5EF4-FFF2-40B4-BE49-F238E27FC236}">
                <a16:creationId xmlns:a16="http://schemas.microsoft.com/office/drawing/2014/main" id="{1B1B818A-AA26-4118-8765-0133A89F8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445" y="3764755"/>
            <a:ext cx="2497777" cy="1577980"/>
          </a:xfrm>
          <a:prstGeom prst="rect">
            <a:avLst/>
          </a:prstGeom>
          <a:noFill/>
          <a:extLst>
            <a:ext uri="{909E8E84-426E-40DD-AFC4-6F175D3DCCD1}">
              <a14:hiddenFill xmlns:a14="http://schemas.microsoft.com/office/drawing/2010/main">
                <a:solidFill>
                  <a:srgbClr val="FFFFFF"/>
                </a:solidFill>
              </a14:hiddenFill>
            </a:ext>
          </a:extLst>
        </p:spPr>
      </p:pic>
      <p:sp>
        <p:nvSpPr>
          <p:cNvPr id="12" name="Half Frame 11">
            <a:extLst>
              <a:ext uri="{FF2B5EF4-FFF2-40B4-BE49-F238E27FC236}">
                <a16:creationId xmlns:a16="http://schemas.microsoft.com/office/drawing/2014/main" id="{9ED42665-3FA6-470E-8FCE-80EABB38EB0E}"/>
              </a:ext>
            </a:extLst>
          </p:cNvPr>
          <p:cNvSpPr/>
          <p:nvPr/>
        </p:nvSpPr>
        <p:spPr>
          <a:xfrm rot="8055383">
            <a:off x="8304721" y="4096545"/>
            <a:ext cx="914400" cy="914400"/>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807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WOODS"/>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02498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51A97-1274-4B1C-BEB2-FA4830F0583D}"/>
              </a:ext>
            </a:extLst>
          </p:cNvPr>
          <p:cNvSpPr>
            <a:spLocks noGrp="1"/>
          </p:cNvSpPr>
          <p:nvPr>
            <p:ph idx="4294967295"/>
          </p:nvPr>
        </p:nvSpPr>
        <p:spPr>
          <a:xfrm>
            <a:off x="590550" y="1035843"/>
            <a:ext cx="3908425" cy="5149850"/>
          </a:xfrm>
        </p:spPr>
        <p:txBody>
          <a:bodyPr>
            <a:normAutofit lnSpcReduction="10000"/>
          </a:bodyPr>
          <a:lstStyle/>
          <a:p>
            <a:pPr marL="0" indent="0">
              <a:buNone/>
            </a:pPr>
            <a:r>
              <a:rPr lang="en-US" sz="3200" b="1" cap="small" dirty="0"/>
              <a:t>Newberry Terrace</a:t>
            </a:r>
          </a:p>
          <a:p>
            <a:r>
              <a:rPr lang="en-US" sz="2400" dirty="0"/>
              <a:t>Analyzed Usage for 168 DU</a:t>
            </a:r>
          </a:p>
          <a:p>
            <a:r>
              <a:rPr lang="en-US" sz="2400" dirty="0"/>
              <a:t>Remodel:</a:t>
            </a:r>
          </a:p>
          <a:p>
            <a:pPr lvl="1"/>
            <a:r>
              <a:rPr lang="en-US" sz="2000" dirty="0"/>
              <a:t>To Reduce Usage – saves 50%</a:t>
            </a:r>
          </a:p>
          <a:p>
            <a:pPr lvl="1"/>
            <a:r>
              <a:rPr lang="en-US" sz="2000" dirty="0"/>
              <a:t>For Passive Solar – Saves 20%</a:t>
            </a:r>
          </a:p>
          <a:p>
            <a:r>
              <a:rPr lang="en-US" sz="2400" dirty="0"/>
              <a:t>Redirecting Wastes costs:</a:t>
            </a:r>
          </a:p>
          <a:p>
            <a:pPr lvl="1"/>
            <a:r>
              <a:rPr lang="en-US" sz="2000" dirty="0"/>
              <a:t>Sewage</a:t>
            </a:r>
          </a:p>
          <a:p>
            <a:pPr lvl="1"/>
            <a:r>
              <a:rPr lang="en-US" sz="2000" dirty="0"/>
              <a:t>Biomass</a:t>
            </a:r>
          </a:p>
          <a:p>
            <a:pPr lvl="1"/>
            <a:r>
              <a:rPr lang="en-US" sz="2000" dirty="0"/>
              <a:t>Trash/Garbage</a:t>
            </a:r>
          </a:p>
          <a:p>
            <a:r>
              <a:rPr lang="en-US" sz="2400" dirty="0"/>
              <a:t>Est. ROI was 3-5%</a:t>
            </a:r>
          </a:p>
          <a:p>
            <a:r>
              <a:rPr lang="en-US" sz="2400" dirty="0"/>
              <a:t>More cost effective in 2020 just with adding Solar PV</a:t>
            </a:r>
            <a:br>
              <a:rPr lang="en-US" sz="2400" dirty="0"/>
            </a:br>
            <a:endParaRPr lang="en-US" sz="2400" dirty="0"/>
          </a:p>
        </p:txBody>
      </p:sp>
      <p:sp>
        <p:nvSpPr>
          <p:cNvPr id="5" name="Rectangle 80">
            <a:extLst>
              <a:ext uri="{FF2B5EF4-FFF2-40B4-BE49-F238E27FC236}">
                <a16:creationId xmlns:a16="http://schemas.microsoft.com/office/drawing/2014/main" id="{3978AE15-E820-4A6A-9704-3CAE6EC1E358}"/>
              </a:ext>
            </a:extLst>
          </p:cNvPr>
          <p:cNvSpPr txBox="1">
            <a:spLocks noGrp="1" noChangeArrowheads="1"/>
          </p:cNvSpPr>
          <p:nvPr>
            <p:ph type="title" idx="4294967295"/>
          </p:nvPr>
        </p:nvSpPr>
        <p:spPr bwMode="auto">
          <a:xfrm>
            <a:off x="3048000" y="79428"/>
            <a:ext cx="6096000" cy="977900"/>
          </a:xfrm>
          <a:prstGeom prst="rect">
            <a:avLst/>
          </a:prstGeom>
          <a:noFill/>
          <a:ln w="9525">
            <a:noFill/>
            <a:miter lim="800000"/>
            <a:headEnd/>
            <a:tailEnd/>
          </a:ln>
        </p:spPr>
        <p:txBody>
          <a:bodyPr anchor="ctr"/>
          <a:lstStyle/>
          <a:p>
            <a:pPr algn="ctr">
              <a:defRPr/>
            </a:pPr>
            <a:r>
              <a:rPr lang="en-US" b="1" cap="small" dirty="0"/>
              <a:t>CES</a:t>
            </a:r>
            <a:r>
              <a:rPr lang="en-US" b="1" kern="0" dirty="0"/>
              <a:t> </a:t>
            </a:r>
            <a:r>
              <a:rPr lang="en-US" b="1" cap="small" dirty="0"/>
              <a:t>Model</a:t>
            </a:r>
            <a:r>
              <a:rPr lang="en-US" b="1" kern="0" dirty="0"/>
              <a:t> </a:t>
            </a:r>
            <a:r>
              <a:rPr lang="en-US" b="1" cap="small" dirty="0"/>
              <a:t>Applied (1981)</a:t>
            </a:r>
          </a:p>
        </p:txBody>
      </p:sp>
      <p:pic>
        <p:nvPicPr>
          <p:cNvPr id="4" name="Picture 5" descr="G:\NEWBERRY.TIF">
            <a:extLst>
              <a:ext uri="{FF2B5EF4-FFF2-40B4-BE49-F238E27FC236}">
                <a16:creationId xmlns:a16="http://schemas.microsoft.com/office/drawing/2014/main" id="{DCA3E359-4809-4855-9C24-1C2CD018D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975" y="1027906"/>
            <a:ext cx="7102475"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B1EB44-E39A-49F1-B6FB-D4DB17F73B97}"/>
              </a:ext>
            </a:extLst>
          </p:cNvPr>
          <p:cNvSpPr txBox="1"/>
          <p:nvPr/>
        </p:nvSpPr>
        <p:spPr>
          <a:xfrm flipH="1">
            <a:off x="8523892" y="5429984"/>
            <a:ext cx="3077558" cy="400110"/>
          </a:xfrm>
          <a:prstGeom prst="rect">
            <a:avLst/>
          </a:prstGeom>
          <a:solidFill>
            <a:schemeClr val="tx1"/>
          </a:solidFill>
        </p:spPr>
        <p:txBody>
          <a:bodyPr wrap="square" rtlCol="0">
            <a:spAutoFit/>
          </a:bodyPr>
          <a:lstStyle/>
          <a:p>
            <a:r>
              <a:rPr lang="en-US" sz="2000" b="1" dirty="0">
                <a:solidFill>
                  <a:schemeClr val="bg1"/>
                </a:solidFill>
              </a:rPr>
              <a:t>Community Energy System</a:t>
            </a:r>
          </a:p>
        </p:txBody>
      </p:sp>
      <p:sp>
        <p:nvSpPr>
          <p:cNvPr id="7" name="TextBox 6">
            <a:extLst>
              <a:ext uri="{FF2B5EF4-FFF2-40B4-BE49-F238E27FC236}">
                <a16:creationId xmlns:a16="http://schemas.microsoft.com/office/drawing/2014/main" id="{9790237B-225A-40EC-BF3B-50B4AA9EE39B}"/>
              </a:ext>
            </a:extLst>
          </p:cNvPr>
          <p:cNvSpPr txBox="1"/>
          <p:nvPr/>
        </p:nvSpPr>
        <p:spPr>
          <a:xfrm flipH="1">
            <a:off x="8523892" y="5775235"/>
            <a:ext cx="1471446" cy="344710"/>
          </a:xfrm>
          <a:prstGeom prst="rect">
            <a:avLst/>
          </a:prstGeom>
          <a:solidFill>
            <a:schemeClr val="tx1"/>
          </a:solidFill>
        </p:spPr>
        <p:txBody>
          <a:bodyPr wrap="square" rtlCol="0">
            <a:spAutoFit/>
          </a:bodyPr>
          <a:lstStyle/>
          <a:p>
            <a:pPr>
              <a:lnSpc>
                <a:spcPct val="80000"/>
              </a:lnSpc>
            </a:pPr>
            <a:r>
              <a:rPr lang="en-US" sz="2000" b="1" dirty="0">
                <a:solidFill>
                  <a:schemeClr val="bg1"/>
                </a:solidFill>
              </a:rPr>
              <a:t>(CES)</a:t>
            </a:r>
          </a:p>
        </p:txBody>
      </p:sp>
    </p:spTree>
    <p:extLst>
      <p:ext uri="{BB962C8B-B14F-4D97-AF65-F5344CB8AC3E}">
        <p14:creationId xmlns:p14="http://schemas.microsoft.com/office/powerpoint/2010/main" val="842810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ChangeArrowheads="1"/>
          </p:cNvSpPr>
          <p:nvPr/>
        </p:nvSpPr>
        <p:spPr bwMode="auto">
          <a:xfrm>
            <a:off x="1102178" y="969433"/>
            <a:ext cx="10330543" cy="5808133"/>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nvGrpSpPr>
          <p:cNvPr id="37893" name="Group 4"/>
          <p:cNvGrpSpPr>
            <a:grpSpLocks/>
          </p:cNvGrpSpPr>
          <p:nvPr/>
        </p:nvGrpSpPr>
        <p:grpSpPr bwMode="auto">
          <a:xfrm>
            <a:off x="2438400" y="1727200"/>
            <a:ext cx="7975600" cy="4737100"/>
            <a:chOff x="480" y="808"/>
            <a:chExt cx="5024" cy="2984"/>
          </a:xfrm>
        </p:grpSpPr>
        <p:sp>
          <p:nvSpPr>
            <p:cNvPr id="37906" name="Rectangle 5"/>
            <p:cNvSpPr>
              <a:spLocks noChangeArrowheads="1"/>
            </p:cNvSpPr>
            <p:nvPr/>
          </p:nvSpPr>
          <p:spPr bwMode="auto">
            <a:xfrm>
              <a:off x="1056" y="1056"/>
              <a:ext cx="3672" cy="2496"/>
            </a:xfrm>
            <a:prstGeom prst="rect">
              <a:avLst/>
            </a:prstGeom>
            <a:solidFill>
              <a:srgbClr val="3366FF"/>
            </a:solidFill>
            <a:ln w="9525">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37907" name="Text Box 6"/>
            <p:cNvSpPr txBox="1">
              <a:spLocks noChangeArrowheads="1"/>
            </p:cNvSpPr>
            <p:nvPr/>
          </p:nvSpPr>
          <p:spPr bwMode="auto">
            <a:xfrm>
              <a:off x="480" y="1176"/>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a:t>Sewage</a:t>
              </a:r>
              <a:endParaRPr lang="en-US" altLang="en-US" sz="1800">
                <a:solidFill>
                  <a:schemeClr val="tx1"/>
                </a:solidFill>
              </a:endParaRPr>
            </a:p>
          </p:txBody>
        </p:sp>
        <p:sp>
          <p:nvSpPr>
            <p:cNvPr id="37908" name="Text Box 7"/>
            <p:cNvSpPr txBox="1">
              <a:spLocks noChangeArrowheads="1"/>
            </p:cNvSpPr>
            <p:nvPr/>
          </p:nvSpPr>
          <p:spPr bwMode="auto">
            <a:xfrm>
              <a:off x="480" y="1560"/>
              <a:ext cx="6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a:t>Biomass</a:t>
              </a:r>
              <a:endParaRPr lang="en-US" altLang="en-US" sz="1800">
                <a:solidFill>
                  <a:schemeClr val="tx1"/>
                </a:solidFill>
              </a:endParaRPr>
            </a:p>
          </p:txBody>
        </p:sp>
        <p:sp>
          <p:nvSpPr>
            <p:cNvPr id="37909" name="Text Box 8"/>
            <p:cNvSpPr txBox="1">
              <a:spLocks noChangeArrowheads="1"/>
            </p:cNvSpPr>
            <p:nvPr/>
          </p:nvSpPr>
          <p:spPr bwMode="auto">
            <a:xfrm>
              <a:off x="480" y="1949"/>
              <a:ext cx="5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dirty="0"/>
                <a:t>Trash</a:t>
              </a:r>
              <a:br>
                <a:rPr lang="en-US" altLang="en-US" sz="1400" b="1" dirty="0"/>
              </a:br>
              <a:r>
                <a:rPr lang="en-US" altLang="en-US" sz="1400" b="1" dirty="0"/>
                <a:t>Garbage</a:t>
              </a:r>
              <a:endParaRPr lang="en-US" altLang="en-US" sz="1800" dirty="0">
                <a:solidFill>
                  <a:schemeClr val="tx1"/>
                </a:solidFill>
              </a:endParaRPr>
            </a:p>
          </p:txBody>
        </p:sp>
        <p:sp>
          <p:nvSpPr>
            <p:cNvPr id="37910" name="Text Box 9"/>
            <p:cNvSpPr txBox="1">
              <a:spLocks noChangeArrowheads="1"/>
            </p:cNvSpPr>
            <p:nvPr/>
          </p:nvSpPr>
          <p:spPr bwMode="auto">
            <a:xfrm>
              <a:off x="480" y="2312"/>
              <a:ext cx="57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dirty="0" err="1"/>
                <a:t>GeoThm</a:t>
              </a:r>
              <a:endParaRPr lang="en-US" altLang="en-US" sz="1800" dirty="0">
                <a:solidFill>
                  <a:schemeClr val="tx1"/>
                </a:solidFill>
              </a:endParaRPr>
            </a:p>
          </p:txBody>
        </p:sp>
        <p:sp>
          <p:nvSpPr>
            <p:cNvPr id="37911" name="Text Box 10"/>
            <p:cNvSpPr txBox="1">
              <a:spLocks noChangeArrowheads="1"/>
            </p:cNvSpPr>
            <p:nvPr/>
          </p:nvSpPr>
          <p:spPr bwMode="auto">
            <a:xfrm>
              <a:off x="480" y="2808"/>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dirty="0"/>
                <a:t>Solar</a:t>
              </a:r>
              <a:endParaRPr lang="en-US" altLang="en-US" sz="1800" dirty="0">
                <a:solidFill>
                  <a:schemeClr val="tx1"/>
                </a:solidFill>
              </a:endParaRPr>
            </a:p>
          </p:txBody>
        </p:sp>
        <p:sp>
          <p:nvSpPr>
            <p:cNvPr id="37912" name="Text Box 11"/>
            <p:cNvSpPr txBox="1">
              <a:spLocks noChangeArrowheads="1"/>
            </p:cNvSpPr>
            <p:nvPr/>
          </p:nvSpPr>
          <p:spPr bwMode="auto">
            <a:xfrm>
              <a:off x="480" y="3240"/>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a:t>Wind</a:t>
              </a:r>
              <a:endParaRPr lang="en-US" altLang="en-US" sz="1800">
                <a:solidFill>
                  <a:schemeClr val="tx1"/>
                </a:solidFill>
              </a:endParaRPr>
            </a:p>
          </p:txBody>
        </p:sp>
        <p:sp>
          <p:nvSpPr>
            <p:cNvPr id="37913" name="Text Box 12"/>
            <p:cNvSpPr txBox="1">
              <a:spLocks noChangeArrowheads="1"/>
            </p:cNvSpPr>
            <p:nvPr/>
          </p:nvSpPr>
          <p:spPr bwMode="auto">
            <a:xfrm>
              <a:off x="4832" y="1112"/>
              <a:ext cx="57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lnSpc>
                  <a:spcPct val="80000"/>
                </a:lnSpc>
                <a:spcBef>
                  <a:spcPct val="50000"/>
                </a:spcBef>
                <a:buFontTx/>
                <a:buNone/>
              </a:pPr>
              <a:r>
                <a:rPr lang="en-US" altLang="en-US" sz="1400" b="1"/>
                <a:t>Cooking</a:t>
              </a:r>
              <a:br>
                <a:rPr lang="en-US" altLang="en-US" sz="1400" b="1"/>
              </a:br>
              <a:r>
                <a:rPr lang="en-US" altLang="en-US" sz="1400" b="1"/>
                <a:t>Heating</a:t>
              </a:r>
              <a:endParaRPr lang="en-US" altLang="en-US" sz="1800">
                <a:solidFill>
                  <a:schemeClr val="tx1"/>
                </a:solidFill>
              </a:endParaRPr>
            </a:p>
          </p:txBody>
        </p:sp>
        <p:sp>
          <p:nvSpPr>
            <p:cNvPr id="37914" name="Text Box 13"/>
            <p:cNvSpPr txBox="1">
              <a:spLocks noChangeArrowheads="1"/>
            </p:cNvSpPr>
            <p:nvPr/>
          </p:nvSpPr>
          <p:spPr bwMode="auto">
            <a:xfrm>
              <a:off x="4832" y="1722"/>
              <a:ext cx="67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lnSpc>
                  <a:spcPct val="80000"/>
                </a:lnSpc>
                <a:spcBef>
                  <a:spcPct val="50000"/>
                </a:spcBef>
                <a:buFontTx/>
                <a:buNone/>
              </a:pPr>
              <a:r>
                <a:rPr lang="en-US" altLang="en-US" sz="1400" b="1"/>
                <a:t>Chilled </a:t>
              </a:r>
              <a:br>
                <a:rPr lang="en-US" altLang="en-US" sz="1400" b="1"/>
              </a:br>
              <a:r>
                <a:rPr lang="en-US" altLang="en-US" sz="1400" b="1"/>
                <a:t>Water</a:t>
              </a:r>
              <a:endParaRPr lang="en-US" altLang="en-US" sz="1800">
                <a:solidFill>
                  <a:schemeClr val="tx1"/>
                </a:solidFill>
              </a:endParaRPr>
            </a:p>
          </p:txBody>
        </p:sp>
        <p:sp>
          <p:nvSpPr>
            <p:cNvPr id="37915" name="Text Box 14"/>
            <p:cNvSpPr txBox="1">
              <a:spLocks noChangeArrowheads="1"/>
            </p:cNvSpPr>
            <p:nvPr/>
          </p:nvSpPr>
          <p:spPr bwMode="auto">
            <a:xfrm>
              <a:off x="4832" y="1968"/>
              <a:ext cx="57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lnSpc>
                  <a:spcPct val="80000"/>
                </a:lnSpc>
                <a:spcBef>
                  <a:spcPct val="50000"/>
                </a:spcBef>
                <a:buFontTx/>
                <a:buNone/>
              </a:pPr>
              <a:r>
                <a:rPr lang="en-US" altLang="en-US" sz="1400" b="1"/>
                <a:t>Hot Water</a:t>
              </a:r>
              <a:endParaRPr lang="en-US" altLang="en-US" sz="1800">
                <a:solidFill>
                  <a:schemeClr val="tx1"/>
                </a:solidFill>
              </a:endParaRPr>
            </a:p>
          </p:txBody>
        </p:sp>
        <p:sp>
          <p:nvSpPr>
            <p:cNvPr id="37916" name="Text Box 15"/>
            <p:cNvSpPr txBox="1">
              <a:spLocks noChangeArrowheads="1"/>
            </p:cNvSpPr>
            <p:nvPr/>
          </p:nvSpPr>
          <p:spPr bwMode="auto">
            <a:xfrm>
              <a:off x="4832" y="2632"/>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a:t>Heating</a:t>
              </a:r>
              <a:endParaRPr lang="en-US" altLang="en-US" sz="1800">
                <a:solidFill>
                  <a:schemeClr val="tx1"/>
                </a:solidFill>
              </a:endParaRPr>
            </a:p>
          </p:txBody>
        </p:sp>
        <p:sp>
          <p:nvSpPr>
            <p:cNvPr id="37917" name="Text Box 16"/>
            <p:cNvSpPr txBox="1">
              <a:spLocks noChangeArrowheads="1"/>
            </p:cNvSpPr>
            <p:nvPr/>
          </p:nvSpPr>
          <p:spPr bwMode="auto">
            <a:xfrm>
              <a:off x="4832" y="3088"/>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a:t>Power</a:t>
              </a:r>
              <a:endParaRPr lang="en-US" altLang="en-US" sz="1800">
                <a:solidFill>
                  <a:schemeClr val="tx1"/>
                </a:solidFill>
              </a:endParaRPr>
            </a:p>
          </p:txBody>
        </p:sp>
        <p:sp>
          <p:nvSpPr>
            <p:cNvPr id="37918" name="Rectangle 17"/>
            <p:cNvSpPr>
              <a:spLocks noChangeArrowheads="1"/>
            </p:cNvSpPr>
            <p:nvPr/>
          </p:nvSpPr>
          <p:spPr bwMode="auto">
            <a:xfrm>
              <a:off x="1296" y="3216"/>
              <a:ext cx="576"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dirty="0">
                  <a:solidFill>
                    <a:schemeClr val="tx1"/>
                  </a:solidFill>
                </a:rPr>
                <a:t>Wind</a:t>
              </a:r>
              <a:br>
                <a:rPr lang="en-US" altLang="en-US" sz="1200" dirty="0">
                  <a:solidFill>
                    <a:schemeClr val="tx1"/>
                  </a:solidFill>
                </a:rPr>
              </a:br>
              <a:r>
                <a:rPr lang="en-US" altLang="en-US" sz="1200" dirty="0">
                  <a:solidFill>
                    <a:schemeClr val="tx1"/>
                  </a:solidFill>
                </a:rPr>
                <a:t> Generator</a:t>
              </a:r>
            </a:p>
          </p:txBody>
        </p:sp>
        <p:grpSp>
          <p:nvGrpSpPr>
            <p:cNvPr id="37919" name="Group 18"/>
            <p:cNvGrpSpPr>
              <a:grpSpLocks/>
            </p:cNvGrpSpPr>
            <p:nvPr/>
          </p:nvGrpSpPr>
          <p:grpSpPr bwMode="auto">
            <a:xfrm>
              <a:off x="1296" y="2640"/>
              <a:ext cx="576" cy="528"/>
              <a:chOff x="1296" y="2544"/>
              <a:chExt cx="576" cy="528"/>
            </a:xfrm>
          </p:grpSpPr>
          <p:sp>
            <p:nvSpPr>
              <p:cNvPr id="38010" name="Rectangle 19"/>
              <p:cNvSpPr>
                <a:spLocks noChangeArrowheads="1"/>
              </p:cNvSpPr>
              <p:nvPr/>
            </p:nvSpPr>
            <p:spPr bwMode="auto">
              <a:xfrm>
                <a:off x="1296" y="2832"/>
                <a:ext cx="576"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dirty="0">
                    <a:solidFill>
                      <a:schemeClr val="tx1"/>
                    </a:solidFill>
                  </a:rPr>
                  <a:t>Photo-</a:t>
                </a:r>
                <a:br>
                  <a:rPr lang="en-US" altLang="en-US" sz="1200" dirty="0">
                    <a:solidFill>
                      <a:schemeClr val="tx1"/>
                    </a:solidFill>
                  </a:rPr>
                </a:br>
                <a:r>
                  <a:rPr lang="en-US" altLang="en-US" sz="1200" dirty="0" err="1">
                    <a:solidFill>
                      <a:schemeClr val="tx1"/>
                    </a:solidFill>
                  </a:rPr>
                  <a:t>Voltaics</a:t>
                </a:r>
                <a:endParaRPr lang="en-US" altLang="en-US" sz="1200" dirty="0">
                  <a:solidFill>
                    <a:schemeClr val="tx1"/>
                  </a:solidFill>
                </a:endParaRPr>
              </a:p>
            </p:txBody>
          </p:sp>
          <p:sp>
            <p:nvSpPr>
              <p:cNvPr id="38011" name="Rectangle 20"/>
              <p:cNvSpPr>
                <a:spLocks noChangeArrowheads="1"/>
              </p:cNvSpPr>
              <p:nvPr/>
            </p:nvSpPr>
            <p:spPr bwMode="auto">
              <a:xfrm>
                <a:off x="1296" y="2544"/>
                <a:ext cx="576"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dirty="0">
                    <a:solidFill>
                      <a:schemeClr val="tx1"/>
                    </a:solidFill>
                  </a:rPr>
                  <a:t>Passive </a:t>
                </a:r>
                <a:br>
                  <a:rPr lang="en-US" altLang="en-US" sz="1200" dirty="0">
                    <a:solidFill>
                      <a:schemeClr val="tx1"/>
                    </a:solidFill>
                  </a:rPr>
                </a:br>
                <a:r>
                  <a:rPr lang="en-US" altLang="en-US" sz="1200" dirty="0">
                    <a:solidFill>
                      <a:schemeClr val="tx1"/>
                    </a:solidFill>
                  </a:rPr>
                  <a:t>Thermal</a:t>
                </a:r>
              </a:p>
            </p:txBody>
          </p:sp>
        </p:grpSp>
        <p:grpSp>
          <p:nvGrpSpPr>
            <p:cNvPr id="37920" name="Group 21"/>
            <p:cNvGrpSpPr>
              <a:grpSpLocks/>
            </p:cNvGrpSpPr>
            <p:nvPr/>
          </p:nvGrpSpPr>
          <p:grpSpPr bwMode="auto">
            <a:xfrm>
              <a:off x="1296" y="1872"/>
              <a:ext cx="576" cy="480"/>
              <a:chOff x="1296" y="1776"/>
              <a:chExt cx="576" cy="480"/>
            </a:xfrm>
          </p:grpSpPr>
          <p:sp>
            <p:nvSpPr>
              <p:cNvPr id="38008" name="Rectangle 22"/>
              <p:cNvSpPr>
                <a:spLocks noChangeArrowheads="1"/>
              </p:cNvSpPr>
              <p:nvPr/>
            </p:nvSpPr>
            <p:spPr bwMode="auto">
              <a:xfrm>
                <a:off x="1296" y="2016"/>
                <a:ext cx="576"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dirty="0">
                    <a:solidFill>
                      <a:schemeClr val="tx1"/>
                    </a:solidFill>
                  </a:rPr>
                  <a:t>Pyrolysis</a:t>
                </a:r>
              </a:p>
            </p:txBody>
          </p:sp>
          <p:sp>
            <p:nvSpPr>
              <p:cNvPr id="38009" name="Rectangle 23"/>
              <p:cNvSpPr>
                <a:spLocks noChangeArrowheads="1"/>
              </p:cNvSpPr>
              <p:nvPr/>
            </p:nvSpPr>
            <p:spPr bwMode="auto">
              <a:xfrm>
                <a:off x="1296" y="1776"/>
                <a:ext cx="576"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dirty="0">
                    <a:solidFill>
                      <a:schemeClr val="tx1"/>
                    </a:solidFill>
                  </a:rPr>
                  <a:t>Compost</a:t>
                </a:r>
              </a:p>
            </p:txBody>
          </p:sp>
        </p:grpSp>
        <p:sp>
          <p:nvSpPr>
            <p:cNvPr id="37921" name="Rectangle 24"/>
            <p:cNvSpPr>
              <a:spLocks noChangeArrowheads="1"/>
            </p:cNvSpPr>
            <p:nvPr/>
          </p:nvSpPr>
          <p:spPr bwMode="auto">
            <a:xfrm>
              <a:off x="1296" y="1532"/>
              <a:ext cx="576"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dirty="0">
                  <a:solidFill>
                    <a:schemeClr val="tx1"/>
                  </a:solidFill>
                </a:rPr>
                <a:t>Alcohol</a:t>
              </a:r>
              <a:br>
                <a:rPr lang="en-US" altLang="en-US" sz="1200" dirty="0">
                  <a:solidFill>
                    <a:schemeClr val="tx1"/>
                  </a:solidFill>
                </a:rPr>
              </a:br>
              <a:r>
                <a:rPr lang="en-US" altLang="en-US" sz="1200" dirty="0">
                  <a:solidFill>
                    <a:schemeClr val="tx1"/>
                  </a:solidFill>
                </a:rPr>
                <a:t>Fermenting</a:t>
              </a:r>
            </a:p>
          </p:txBody>
        </p:sp>
        <p:sp>
          <p:nvSpPr>
            <p:cNvPr id="37922" name="Rectangle 25"/>
            <p:cNvSpPr>
              <a:spLocks noChangeArrowheads="1"/>
            </p:cNvSpPr>
            <p:nvPr/>
          </p:nvSpPr>
          <p:spPr bwMode="auto">
            <a:xfrm>
              <a:off x="1296" y="1152"/>
              <a:ext cx="576"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a:solidFill>
                    <a:schemeClr val="tx1"/>
                  </a:solidFill>
                </a:rPr>
                <a:t>Methane</a:t>
              </a:r>
              <a:br>
                <a:rPr lang="en-US" altLang="en-US" sz="1200">
                  <a:solidFill>
                    <a:schemeClr val="tx1"/>
                  </a:solidFill>
                </a:rPr>
              </a:br>
              <a:r>
                <a:rPr lang="en-US" altLang="en-US" sz="1200">
                  <a:solidFill>
                    <a:schemeClr val="tx1"/>
                  </a:solidFill>
                </a:rPr>
                <a:t>Digestor</a:t>
              </a:r>
            </a:p>
          </p:txBody>
        </p:sp>
        <p:sp>
          <p:nvSpPr>
            <p:cNvPr id="37923" name="Line 26"/>
            <p:cNvSpPr>
              <a:spLocks noChangeShapeType="1"/>
            </p:cNvSpPr>
            <p:nvPr/>
          </p:nvSpPr>
          <p:spPr bwMode="auto">
            <a:xfrm>
              <a:off x="1056" y="1272"/>
              <a:ext cx="240"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24" name="Line 27"/>
            <p:cNvSpPr>
              <a:spLocks noChangeShapeType="1"/>
            </p:cNvSpPr>
            <p:nvPr/>
          </p:nvSpPr>
          <p:spPr bwMode="auto">
            <a:xfrm>
              <a:off x="1056" y="2112"/>
              <a:ext cx="240"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25" name="Line 28"/>
            <p:cNvSpPr>
              <a:spLocks noChangeShapeType="1"/>
            </p:cNvSpPr>
            <p:nvPr/>
          </p:nvSpPr>
          <p:spPr bwMode="auto">
            <a:xfrm>
              <a:off x="1056" y="3336"/>
              <a:ext cx="240"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26" name="Line 29"/>
            <p:cNvSpPr>
              <a:spLocks noChangeShapeType="1"/>
            </p:cNvSpPr>
            <p:nvPr/>
          </p:nvSpPr>
          <p:spPr bwMode="auto">
            <a:xfrm>
              <a:off x="1056" y="1656"/>
              <a:ext cx="240"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27" name="Line 30"/>
            <p:cNvSpPr>
              <a:spLocks noChangeShapeType="1"/>
            </p:cNvSpPr>
            <p:nvPr/>
          </p:nvSpPr>
          <p:spPr bwMode="auto">
            <a:xfrm>
              <a:off x="1872" y="1968"/>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7928" name="Group 31"/>
            <p:cNvGrpSpPr>
              <a:grpSpLocks/>
            </p:cNvGrpSpPr>
            <p:nvPr/>
          </p:nvGrpSpPr>
          <p:grpSpPr bwMode="auto">
            <a:xfrm>
              <a:off x="912" y="1728"/>
              <a:ext cx="1104" cy="240"/>
              <a:chOff x="912" y="1728"/>
              <a:chExt cx="1104" cy="240"/>
            </a:xfrm>
          </p:grpSpPr>
          <p:sp>
            <p:nvSpPr>
              <p:cNvPr id="38004" name="Line 32"/>
              <p:cNvSpPr>
                <a:spLocks noChangeShapeType="1"/>
              </p:cNvSpPr>
              <p:nvPr/>
            </p:nvSpPr>
            <p:spPr bwMode="auto">
              <a:xfrm rot="-5400000">
                <a:off x="865" y="1775"/>
                <a:ext cx="96" cy="1"/>
              </a:xfrm>
              <a:prstGeom prst="line">
                <a:avLst/>
              </a:prstGeom>
              <a:noFill/>
              <a:ln w="25400">
                <a:solidFill>
                  <a:schemeClr val="bg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8005" name="Line 33"/>
              <p:cNvSpPr>
                <a:spLocks noChangeShapeType="1"/>
              </p:cNvSpPr>
              <p:nvPr/>
            </p:nvSpPr>
            <p:spPr bwMode="auto">
              <a:xfrm>
                <a:off x="912" y="1824"/>
                <a:ext cx="144"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006" name="Line 34"/>
              <p:cNvSpPr>
                <a:spLocks noChangeShapeType="1"/>
              </p:cNvSpPr>
              <p:nvPr/>
            </p:nvSpPr>
            <p:spPr bwMode="auto">
              <a:xfrm>
                <a:off x="1056" y="1824"/>
                <a:ext cx="9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007" name="Line 35"/>
              <p:cNvSpPr>
                <a:spLocks noChangeShapeType="1"/>
              </p:cNvSpPr>
              <p:nvPr/>
            </p:nvSpPr>
            <p:spPr bwMode="auto">
              <a:xfrm flipV="1">
                <a:off x="2016" y="1824"/>
                <a:ext cx="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7929" name="Line 36"/>
            <p:cNvSpPr>
              <a:spLocks noChangeShapeType="1"/>
            </p:cNvSpPr>
            <p:nvPr/>
          </p:nvSpPr>
          <p:spPr bwMode="auto">
            <a:xfrm rot="5400000" flipV="1">
              <a:off x="865" y="1527"/>
              <a:ext cx="96" cy="1"/>
            </a:xfrm>
            <a:prstGeom prst="line">
              <a:avLst/>
            </a:prstGeom>
            <a:noFill/>
            <a:ln w="25400">
              <a:solidFill>
                <a:schemeClr val="bg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30" name="Line 37"/>
            <p:cNvSpPr>
              <a:spLocks noChangeShapeType="1"/>
            </p:cNvSpPr>
            <p:nvPr/>
          </p:nvSpPr>
          <p:spPr bwMode="auto">
            <a:xfrm flipV="1">
              <a:off x="912" y="1480"/>
              <a:ext cx="144"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31" name="Line 38"/>
            <p:cNvSpPr>
              <a:spLocks noChangeShapeType="1"/>
            </p:cNvSpPr>
            <p:nvPr/>
          </p:nvSpPr>
          <p:spPr bwMode="auto">
            <a:xfrm flipV="1">
              <a:off x="1056" y="1480"/>
              <a:ext cx="9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32" name="Line 39"/>
            <p:cNvSpPr>
              <a:spLocks noChangeShapeType="1"/>
            </p:cNvSpPr>
            <p:nvPr/>
          </p:nvSpPr>
          <p:spPr bwMode="auto">
            <a:xfrm>
              <a:off x="2016" y="1264"/>
              <a:ext cx="0" cy="21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33" name="Line 40"/>
            <p:cNvSpPr>
              <a:spLocks noChangeShapeType="1"/>
            </p:cNvSpPr>
            <p:nvPr/>
          </p:nvSpPr>
          <p:spPr bwMode="auto">
            <a:xfrm>
              <a:off x="1152" y="1968"/>
              <a:ext cx="144"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34" name="Line 41"/>
            <p:cNvSpPr>
              <a:spLocks noChangeShapeType="1"/>
            </p:cNvSpPr>
            <p:nvPr/>
          </p:nvSpPr>
          <p:spPr bwMode="auto">
            <a:xfrm>
              <a:off x="1152" y="3072"/>
              <a:ext cx="144"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35" name="Line 42"/>
            <p:cNvSpPr>
              <a:spLocks noChangeShapeType="1"/>
            </p:cNvSpPr>
            <p:nvPr/>
          </p:nvSpPr>
          <p:spPr bwMode="auto">
            <a:xfrm>
              <a:off x="1152" y="2736"/>
              <a:ext cx="144"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36" name="Line 43"/>
            <p:cNvSpPr>
              <a:spLocks noChangeShapeType="1"/>
            </p:cNvSpPr>
            <p:nvPr/>
          </p:nvSpPr>
          <p:spPr bwMode="auto">
            <a:xfrm flipV="1">
              <a:off x="1152" y="1872"/>
              <a:ext cx="0" cy="2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37" name="Line 44"/>
            <p:cNvSpPr>
              <a:spLocks noChangeShapeType="1"/>
            </p:cNvSpPr>
            <p:nvPr/>
          </p:nvSpPr>
          <p:spPr bwMode="auto">
            <a:xfrm flipV="1">
              <a:off x="1152" y="1648"/>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38" name="Line 45"/>
            <p:cNvSpPr>
              <a:spLocks noChangeShapeType="1"/>
            </p:cNvSpPr>
            <p:nvPr/>
          </p:nvSpPr>
          <p:spPr bwMode="auto">
            <a:xfrm flipV="1">
              <a:off x="1152" y="2736"/>
              <a:ext cx="0" cy="3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39" name="Line 46"/>
            <p:cNvSpPr>
              <a:spLocks noChangeShapeType="1"/>
            </p:cNvSpPr>
            <p:nvPr/>
          </p:nvSpPr>
          <p:spPr bwMode="auto">
            <a:xfrm>
              <a:off x="1056" y="2904"/>
              <a:ext cx="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40" name="Line 47"/>
            <p:cNvSpPr>
              <a:spLocks noChangeShapeType="1"/>
            </p:cNvSpPr>
            <p:nvPr/>
          </p:nvSpPr>
          <p:spPr bwMode="auto">
            <a:xfrm flipV="1">
              <a:off x="1152" y="168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41" name="Rectangle 48"/>
            <p:cNvSpPr>
              <a:spLocks noChangeArrowheads="1"/>
            </p:cNvSpPr>
            <p:nvPr/>
          </p:nvSpPr>
          <p:spPr bwMode="auto">
            <a:xfrm>
              <a:off x="2112" y="1532"/>
              <a:ext cx="384"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a:solidFill>
                    <a:schemeClr val="tx1"/>
                  </a:solidFill>
                </a:rPr>
                <a:t>Engine</a:t>
              </a:r>
              <a:br>
                <a:rPr lang="en-US" altLang="en-US" sz="1200">
                  <a:solidFill>
                    <a:schemeClr val="tx1"/>
                  </a:solidFill>
                </a:rPr>
              </a:br>
              <a:r>
                <a:rPr lang="en-US" altLang="en-US" sz="1200">
                  <a:solidFill>
                    <a:schemeClr val="tx1"/>
                  </a:solidFill>
                </a:rPr>
                <a:t>Gen.</a:t>
              </a:r>
            </a:p>
          </p:txBody>
        </p:sp>
        <p:sp>
          <p:nvSpPr>
            <p:cNvPr id="37942" name="Rectangle 49"/>
            <p:cNvSpPr>
              <a:spLocks noChangeArrowheads="1"/>
            </p:cNvSpPr>
            <p:nvPr/>
          </p:nvSpPr>
          <p:spPr bwMode="auto">
            <a:xfrm>
              <a:off x="2496" y="1532"/>
              <a:ext cx="288"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a:solidFill>
                    <a:schemeClr val="tx1"/>
                  </a:solidFill>
                </a:rPr>
                <a:t>Fuel</a:t>
              </a:r>
              <a:br>
                <a:rPr lang="en-US" altLang="en-US" sz="1200">
                  <a:solidFill>
                    <a:schemeClr val="tx1"/>
                  </a:solidFill>
                </a:rPr>
              </a:br>
              <a:r>
                <a:rPr lang="en-US" altLang="en-US" sz="1200">
                  <a:solidFill>
                    <a:schemeClr val="tx1"/>
                  </a:solidFill>
                </a:rPr>
                <a:t>Cell</a:t>
              </a:r>
            </a:p>
          </p:txBody>
        </p:sp>
        <p:sp>
          <p:nvSpPr>
            <p:cNvPr id="37943" name="Rectangle 50"/>
            <p:cNvSpPr>
              <a:spLocks noChangeArrowheads="1"/>
            </p:cNvSpPr>
            <p:nvPr/>
          </p:nvSpPr>
          <p:spPr bwMode="auto">
            <a:xfrm>
              <a:off x="2784" y="1532"/>
              <a:ext cx="432"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a:solidFill>
                    <a:schemeClr val="tx1"/>
                  </a:solidFill>
                </a:rPr>
                <a:t>Thermal</a:t>
              </a:r>
            </a:p>
            <a:p>
              <a:pPr algn="ctr" eaLnBrk="1" hangingPunct="1">
                <a:spcBef>
                  <a:spcPct val="0"/>
                </a:spcBef>
                <a:buFontTx/>
                <a:buNone/>
              </a:pPr>
              <a:r>
                <a:rPr lang="en-US" altLang="en-US" sz="1200">
                  <a:solidFill>
                    <a:schemeClr val="tx1"/>
                  </a:solidFill>
                </a:rPr>
                <a:t>Engine</a:t>
              </a:r>
            </a:p>
          </p:txBody>
        </p:sp>
        <p:sp>
          <p:nvSpPr>
            <p:cNvPr id="37944" name="Rectangle 51"/>
            <p:cNvSpPr>
              <a:spLocks noChangeArrowheads="1"/>
            </p:cNvSpPr>
            <p:nvPr/>
          </p:nvSpPr>
          <p:spPr bwMode="auto">
            <a:xfrm>
              <a:off x="3312" y="1536"/>
              <a:ext cx="384"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a:solidFill>
                    <a:schemeClr val="tx1"/>
                  </a:solidFill>
                </a:rPr>
                <a:t>Chiller</a:t>
              </a:r>
            </a:p>
          </p:txBody>
        </p:sp>
        <p:sp>
          <p:nvSpPr>
            <p:cNvPr id="37945" name="Rectangle 52"/>
            <p:cNvSpPr>
              <a:spLocks noChangeArrowheads="1"/>
            </p:cNvSpPr>
            <p:nvPr/>
          </p:nvSpPr>
          <p:spPr bwMode="auto">
            <a:xfrm>
              <a:off x="2064" y="1488"/>
              <a:ext cx="1200" cy="3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37946" name="Line 53"/>
            <p:cNvSpPr>
              <a:spLocks noChangeShapeType="1"/>
            </p:cNvSpPr>
            <p:nvPr/>
          </p:nvSpPr>
          <p:spPr bwMode="auto">
            <a:xfrm>
              <a:off x="1872" y="1272"/>
              <a:ext cx="2015"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47" name="Line 54"/>
            <p:cNvSpPr>
              <a:spLocks noChangeShapeType="1"/>
            </p:cNvSpPr>
            <p:nvPr/>
          </p:nvSpPr>
          <p:spPr bwMode="auto">
            <a:xfrm rot="5400000">
              <a:off x="2173" y="1401"/>
              <a:ext cx="259"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48" name="Line 55"/>
            <p:cNvSpPr>
              <a:spLocks noChangeShapeType="1"/>
            </p:cNvSpPr>
            <p:nvPr/>
          </p:nvSpPr>
          <p:spPr bwMode="auto">
            <a:xfrm rot="5400000">
              <a:off x="2510" y="1401"/>
              <a:ext cx="259"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49" name="Line 56"/>
            <p:cNvSpPr>
              <a:spLocks noChangeShapeType="1"/>
            </p:cNvSpPr>
            <p:nvPr/>
          </p:nvSpPr>
          <p:spPr bwMode="auto">
            <a:xfrm rot="16200000" flipV="1">
              <a:off x="2761" y="1940"/>
              <a:ext cx="334"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0" name="Rectangle 57"/>
            <p:cNvSpPr>
              <a:spLocks noChangeArrowheads="1"/>
            </p:cNvSpPr>
            <p:nvPr/>
          </p:nvSpPr>
          <p:spPr bwMode="auto">
            <a:xfrm>
              <a:off x="3896" y="1152"/>
              <a:ext cx="576"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b="1">
                  <a:solidFill>
                    <a:schemeClr val="tx1"/>
                  </a:solidFill>
                </a:rPr>
                <a:t> Nat. Gas</a:t>
              </a:r>
              <a:endParaRPr lang="en-US" altLang="en-US" sz="1200">
                <a:solidFill>
                  <a:schemeClr val="tx1"/>
                </a:solidFill>
              </a:endParaRPr>
            </a:p>
          </p:txBody>
        </p:sp>
        <p:sp>
          <p:nvSpPr>
            <p:cNvPr id="37951" name="Line 58"/>
            <p:cNvSpPr>
              <a:spLocks noChangeShapeType="1"/>
            </p:cNvSpPr>
            <p:nvPr/>
          </p:nvSpPr>
          <p:spPr bwMode="auto">
            <a:xfrm>
              <a:off x="1872" y="2112"/>
              <a:ext cx="2015"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2" name="Line 59"/>
            <p:cNvSpPr>
              <a:spLocks noChangeShapeType="1"/>
            </p:cNvSpPr>
            <p:nvPr/>
          </p:nvSpPr>
          <p:spPr bwMode="auto">
            <a:xfrm>
              <a:off x="1056" y="2591"/>
              <a:ext cx="2688" cy="0"/>
            </a:xfrm>
            <a:prstGeom prst="line">
              <a:avLst/>
            </a:prstGeom>
            <a:noFill/>
            <a:ln w="25400">
              <a:solidFill>
                <a:schemeClr val="tx1"/>
              </a:solidFill>
              <a:round/>
              <a:headEnd/>
              <a:tailEnd type="non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3" name="Line 60"/>
            <p:cNvSpPr>
              <a:spLocks noChangeShapeType="1"/>
            </p:cNvSpPr>
            <p:nvPr/>
          </p:nvSpPr>
          <p:spPr bwMode="auto">
            <a:xfrm flipV="1">
              <a:off x="3744" y="2160"/>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54" name="Line 61"/>
            <p:cNvSpPr>
              <a:spLocks noChangeShapeType="1"/>
            </p:cNvSpPr>
            <p:nvPr/>
          </p:nvSpPr>
          <p:spPr bwMode="auto">
            <a:xfrm flipV="1">
              <a:off x="3744" y="1648"/>
              <a:ext cx="0" cy="432"/>
            </a:xfrm>
            <a:prstGeom prst="line">
              <a:avLst/>
            </a:prstGeom>
            <a:noFill/>
            <a:ln w="28575">
              <a:solidFill>
                <a:schemeClr val="tx1"/>
              </a:solidFill>
              <a:round/>
              <a:headEnd/>
              <a:tailEnd type="non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5" name="Line 62"/>
            <p:cNvSpPr>
              <a:spLocks noChangeShapeType="1"/>
            </p:cNvSpPr>
            <p:nvPr/>
          </p:nvSpPr>
          <p:spPr bwMode="auto">
            <a:xfrm>
              <a:off x="1872" y="1652"/>
              <a:ext cx="240"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6" name="Line 63"/>
            <p:cNvSpPr>
              <a:spLocks noChangeShapeType="1"/>
            </p:cNvSpPr>
            <p:nvPr/>
          </p:nvSpPr>
          <p:spPr bwMode="auto">
            <a:xfrm rot="16200000" flipV="1">
              <a:off x="2928" y="1920"/>
              <a:ext cx="288"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7" name="Line 64"/>
            <p:cNvSpPr>
              <a:spLocks noChangeShapeType="1"/>
            </p:cNvSpPr>
            <p:nvPr/>
          </p:nvSpPr>
          <p:spPr bwMode="auto">
            <a:xfrm>
              <a:off x="3072" y="2160"/>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58" name="Line 65"/>
            <p:cNvSpPr>
              <a:spLocks noChangeShapeType="1"/>
            </p:cNvSpPr>
            <p:nvPr/>
          </p:nvSpPr>
          <p:spPr bwMode="auto">
            <a:xfrm rot="16200000" flipV="1">
              <a:off x="3241" y="1943"/>
              <a:ext cx="334"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9" name="Rectangle 66"/>
            <p:cNvSpPr>
              <a:spLocks noChangeArrowheads="1"/>
            </p:cNvSpPr>
            <p:nvPr/>
          </p:nvSpPr>
          <p:spPr bwMode="auto">
            <a:xfrm>
              <a:off x="3896" y="1496"/>
              <a:ext cx="576"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b="1">
                  <a:solidFill>
                    <a:schemeClr val="tx1"/>
                  </a:solidFill>
                </a:rPr>
                <a:t>Thermal</a:t>
              </a:r>
              <a:endParaRPr lang="en-US" altLang="en-US" sz="1200">
                <a:solidFill>
                  <a:schemeClr val="tx1"/>
                </a:solidFill>
              </a:endParaRPr>
            </a:p>
          </p:txBody>
        </p:sp>
        <p:sp>
          <p:nvSpPr>
            <p:cNvPr id="37960" name="Rectangle 67"/>
            <p:cNvSpPr>
              <a:spLocks noChangeArrowheads="1"/>
            </p:cNvSpPr>
            <p:nvPr/>
          </p:nvSpPr>
          <p:spPr bwMode="auto">
            <a:xfrm>
              <a:off x="3896" y="1744"/>
              <a:ext cx="576"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a:solidFill>
                    <a:schemeClr val="tx1"/>
                  </a:solidFill>
                </a:rPr>
                <a:t>COLD</a:t>
              </a:r>
            </a:p>
          </p:txBody>
        </p:sp>
        <p:sp>
          <p:nvSpPr>
            <p:cNvPr id="37961" name="Rectangle 68"/>
            <p:cNvSpPr>
              <a:spLocks noChangeArrowheads="1"/>
            </p:cNvSpPr>
            <p:nvPr/>
          </p:nvSpPr>
          <p:spPr bwMode="auto">
            <a:xfrm>
              <a:off x="3896" y="1992"/>
              <a:ext cx="576" cy="24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dirty="0">
                  <a:solidFill>
                    <a:schemeClr val="tx1"/>
                  </a:solidFill>
                </a:rPr>
                <a:t>HEAT</a:t>
              </a:r>
            </a:p>
          </p:txBody>
        </p:sp>
        <p:sp>
          <p:nvSpPr>
            <p:cNvPr id="37962" name="Line 69"/>
            <p:cNvSpPr>
              <a:spLocks noChangeShapeType="1"/>
            </p:cNvSpPr>
            <p:nvPr/>
          </p:nvSpPr>
          <p:spPr bwMode="auto">
            <a:xfrm flipV="1">
              <a:off x="2640" y="1432"/>
              <a:ext cx="1920" cy="8"/>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63" name="Line 70"/>
            <p:cNvSpPr>
              <a:spLocks noChangeShapeType="1"/>
            </p:cNvSpPr>
            <p:nvPr/>
          </p:nvSpPr>
          <p:spPr bwMode="auto">
            <a:xfrm>
              <a:off x="4560" y="1256"/>
              <a:ext cx="0" cy="1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64" name="Line 71"/>
            <p:cNvSpPr>
              <a:spLocks noChangeShapeType="1"/>
            </p:cNvSpPr>
            <p:nvPr/>
          </p:nvSpPr>
          <p:spPr bwMode="auto">
            <a:xfrm>
              <a:off x="2304" y="1344"/>
              <a:ext cx="288" cy="0"/>
            </a:xfrm>
            <a:prstGeom prst="line">
              <a:avLst/>
            </a:prstGeom>
            <a:noFill/>
            <a:ln w="28575">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65" name="Line 72"/>
            <p:cNvSpPr>
              <a:spLocks noChangeShapeType="1"/>
            </p:cNvSpPr>
            <p:nvPr/>
          </p:nvSpPr>
          <p:spPr bwMode="auto">
            <a:xfrm>
              <a:off x="2688" y="1344"/>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66" name="Line 73"/>
            <p:cNvSpPr>
              <a:spLocks noChangeShapeType="1"/>
            </p:cNvSpPr>
            <p:nvPr/>
          </p:nvSpPr>
          <p:spPr bwMode="auto">
            <a:xfrm flipV="1">
              <a:off x="2880" y="134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67" name="Line 74"/>
            <p:cNvSpPr>
              <a:spLocks noChangeShapeType="1"/>
            </p:cNvSpPr>
            <p:nvPr/>
          </p:nvSpPr>
          <p:spPr bwMode="auto">
            <a:xfrm>
              <a:off x="3752" y="1864"/>
              <a:ext cx="144"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68" name="Rectangle 75"/>
            <p:cNvSpPr>
              <a:spLocks noChangeArrowheads="1"/>
            </p:cNvSpPr>
            <p:nvPr/>
          </p:nvSpPr>
          <p:spPr bwMode="auto">
            <a:xfrm>
              <a:off x="3896" y="2976"/>
              <a:ext cx="576" cy="432"/>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b="1">
                  <a:solidFill>
                    <a:schemeClr val="tx1"/>
                  </a:solidFill>
                </a:rPr>
                <a:t>Electrical</a:t>
              </a:r>
            </a:p>
            <a:p>
              <a:pPr algn="ctr" eaLnBrk="1" hangingPunct="1">
                <a:spcBef>
                  <a:spcPct val="0"/>
                </a:spcBef>
                <a:buFontTx/>
                <a:buNone/>
              </a:pPr>
              <a:r>
                <a:rPr lang="en-US" altLang="en-US" sz="1200" b="1">
                  <a:solidFill>
                    <a:schemeClr val="tx1"/>
                  </a:solidFill>
                </a:rPr>
                <a:t>Battery</a:t>
              </a:r>
              <a:endParaRPr lang="en-US" altLang="en-US" sz="1200">
                <a:solidFill>
                  <a:schemeClr val="tx1"/>
                </a:solidFill>
              </a:endParaRPr>
            </a:p>
          </p:txBody>
        </p:sp>
        <p:sp>
          <p:nvSpPr>
            <p:cNvPr id="37969" name="Line 76"/>
            <p:cNvSpPr>
              <a:spLocks noChangeShapeType="1"/>
            </p:cNvSpPr>
            <p:nvPr/>
          </p:nvSpPr>
          <p:spPr bwMode="auto">
            <a:xfrm>
              <a:off x="1872" y="3360"/>
              <a:ext cx="144" cy="0"/>
            </a:xfrm>
            <a:prstGeom prst="line">
              <a:avLst/>
            </a:prstGeom>
            <a:noFill/>
            <a:ln w="25400">
              <a:solidFill>
                <a:schemeClr val="tx1"/>
              </a:solidFill>
              <a:round/>
              <a:headEnd/>
              <a:tailEnd type="non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70" name="Line 77"/>
            <p:cNvSpPr>
              <a:spLocks noChangeShapeType="1"/>
            </p:cNvSpPr>
            <p:nvPr/>
          </p:nvSpPr>
          <p:spPr bwMode="auto">
            <a:xfrm>
              <a:off x="1872" y="3024"/>
              <a:ext cx="144" cy="0"/>
            </a:xfrm>
            <a:prstGeom prst="line">
              <a:avLst/>
            </a:prstGeom>
            <a:noFill/>
            <a:ln w="25400">
              <a:solidFill>
                <a:schemeClr val="tx1"/>
              </a:solidFill>
              <a:round/>
              <a:headEnd/>
              <a:tailEnd type="non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71" name="Line 78"/>
            <p:cNvSpPr>
              <a:spLocks noChangeShapeType="1"/>
            </p:cNvSpPr>
            <p:nvPr/>
          </p:nvSpPr>
          <p:spPr bwMode="auto">
            <a:xfrm flipV="1">
              <a:off x="2016" y="3024"/>
              <a:ext cx="0" cy="3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72" name="Line 79"/>
            <p:cNvSpPr>
              <a:spLocks noChangeShapeType="1"/>
            </p:cNvSpPr>
            <p:nvPr/>
          </p:nvSpPr>
          <p:spPr bwMode="auto">
            <a:xfrm>
              <a:off x="2016" y="3192"/>
              <a:ext cx="1871"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73" name="AutoShape 80"/>
            <p:cNvSpPr>
              <a:spLocks/>
            </p:cNvSpPr>
            <p:nvPr/>
          </p:nvSpPr>
          <p:spPr bwMode="auto">
            <a:xfrm rot="-5400000">
              <a:off x="2568" y="1752"/>
              <a:ext cx="144" cy="288"/>
            </a:xfrm>
            <a:prstGeom prst="leftBrace">
              <a:avLst>
                <a:gd name="adj1" fmla="val 1666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37974" name="Line 81"/>
            <p:cNvSpPr>
              <a:spLocks noChangeShapeType="1"/>
            </p:cNvSpPr>
            <p:nvPr/>
          </p:nvSpPr>
          <p:spPr bwMode="auto">
            <a:xfrm>
              <a:off x="2640" y="196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75" name="Line 82"/>
            <p:cNvSpPr>
              <a:spLocks noChangeShapeType="1"/>
            </p:cNvSpPr>
            <p:nvPr/>
          </p:nvSpPr>
          <p:spPr bwMode="auto">
            <a:xfrm>
              <a:off x="2640" y="2160"/>
              <a:ext cx="0" cy="3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76" name="Line 83"/>
            <p:cNvSpPr>
              <a:spLocks noChangeShapeType="1"/>
            </p:cNvSpPr>
            <p:nvPr/>
          </p:nvSpPr>
          <p:spPr bwMode="auto">
            <a:xfrm>
              <a:off x="2640" y="2630"/>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77" name="Line 84"/>
            <p:cNvSpPr>
              <a:spLocks noChangeShapeType="1"/>
            </p:cNvSpPr>
            <p:nvPr/>
          </p:nvSpPr>
          <p:spPr bwMode="auto">
            <a:xfrm>
              <a:off x="2640" y="3072"/>
              <a:ext cx="1248" cy="0"/>
            </a:xfrm>
            <a:prstGeom prst="line">
              <a:avLst/>
            </a:prstGeom>
            <a:noFill/>
            <a:ln w="28575">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78" name="Line 85"/>
            <p:cNvSpPr>
              <a:spLocks noChangeShapeType="1"/>
            </p:cNvSpPr>
            <p:nvPr/>
          </p:nvSpPr>
          <p:spPr bwMode="auto">
            <a:xfrm>
              <a:off x="3696" y="1656"/>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79" name="Line 86"/>
            <p:cNvSpPr>
              <a:spLocks noChangeShapeType="1"/>
            </p:cNvSpPr>
            <p:nvPr/>
          </p:nvSpPr>
          <p:spPr bwMode="auto">
            <a:xfrm>
              <a:off x="4464" y="1248"/>
              <a:ext cx="25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80" name="Line 87"/>
            <p:cNvSpPr>
              <a:spLocks noChangeShapeType="1"/>
            </p:cNvSpPr>
            <p:nvPr/>
          </p:nvSpPr>
          <p:spPr bwMode="auto">
            <a:xfrm>
              <a:off x="4464" y="1872"/>
              <a:ext cx="25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81" name="Line 88"/>
            <p:cNvSpPr>
              <a:spLocks noChangeShapeType="1"/>
            </p:cNvSpPr>
            <p:nvPr/>
          </p:nvSpPr>
          <p:spPr bwMode="auto">
            <a:xfrm>
              <a:off x="4464" y="2112"/>
              <a:ext cx="25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82" name="Line 89"/>
            <p:cNvSpPr>
              <a:spLocks noChangeShapeType="1"/>
            </p:cNvSpPr>
            <p:nvPr/>
          </p:nvSpPr>
          <p:spPr bwMode="auto">
            <a:xfrm>
              <a:off x="4461" y="3192"/>
              <a:ext cx="25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83" name="Line 90"/>
            <p:cNvSpPr>
              <a:spLocks noChangeShapeType="1"/>
            </p:cNvSpPr>
            <p:nvPr/>
          </p:nvSpPr>
          <p:spPr bwMode="auto">
            <a:xfrm>
              <a:off x="4728" y="1248"/>
              <a:ext cx="115" cy="0"/>
            </a:xfrm>
            <a:prstGeom prst="line">
              <a:avLst/>
            </a:prstGeom>
            <a:noFill/>
            <a:ln w="25400">
              <a:solidFill>
                <a:schemeClr val="bg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84" name="Line 91"/>
            <p:cNvSpPr>
              <a:spLocks noChangeShapeType="1"/>
            </p:cNvSpPr>
            <p:nvPr/>
          </p:nvSpPr>
          <p:spPr bwMode="auto">
            <a:xfrm>
              <a:off x="4733" y="1864"/>
              <a:ext cx="115" cy="0"/>
            </a:xfrm>
            <a:prstGeom prst="line">
              <a:avLst/>
            </a:prstGeom>
            <a:noFill/>
            <a:ln w="25400">
              <a:solidFill>
                <a:schemeClr val="bg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85" name="Line 92"/>
            <p:cNvSpPr>
              <a:spLocks noChangeShapeType="1"/>
            </p:cNvSpPr>
            <p:nvPr/>
          </p:nvSpPr>
          <p:spPr bwMode="auto">
            <a:xfrm>
              <a:off x="4733" y="2112"/>
              <a:ext cx="115" cy="0"/>
            </a:xfrm>
            <a:prstGeom prst="line">
              <a:avLst/>
            </a:prstGeom>
            <a:noFill/>
            <a:ln w="25400">
              <a:solidFill>
                <a:schemeClr val="bg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86" name="Line 93"/>
            <p:cNvSpPr>
              <a:spLocks noChangeShapeType="1"/>
            </p:cNvSpPr>
            <p:nvPr/>
          </p:nvSpPr>
          <p:spPr bwMode="auto">
            <a:xfrm>
              <a:off x="4733" y="3184"/>
              <a:ext cx="115" cy="0"/>
            </a:xfrm>
            <a:prstGeom prst="line">
              <a:avLst/>
            </a:prstGeom>
            <a:noFill/>
            <a:ln w="25400">
              <a:solidFill>
                <a:schemeClr val="bg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87" name="Line 94"/>
            <p:cNvSpPr>
              <a:spLocks noChangeShapeType="1"/>
            </p:cNvSpPr>
            <p:nvPr/>
          </p:nvSpPr>
          <p:spPr bwMode="auto">
            <a:xfrm>
              <a:off x="1872" y="2736"/>
              <a:ext cx="2880" cy="0"/>
            </a:xfrm>
            <a:prstGeom prst="line">
              <a:avLst/>
            </a:prstGeom>
            <a:noFill/>
            <a:ln w="25400">
              <a:solidFill>
                <a:schemeClr val="tx1"/>
              </a:solidFill>
              <a:round/>
              <a:headEnd/>
              <a:tailEnd type="non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88" name="Line 95"/>
            <p:cNvSpPr>
              <a:spLocks noChangeShapeType="1"/>
            </p:cNvSpPr>
            <p:nvPr/>
          </p:nvSpPr>
          <p:spPr bwMode="auto">
            <a:xfrm>
              <a:off x="4733" y="2728"/>
              <a:ext cx="115" cy="0"/>
            </a:xfrm>
            <a:prstGeom prst="line">
              <a:avLst/>
            </a:prstGeom>
            <a:noFill/>
            <a:ln w="25400">
              <a:solidFill>
                <a:schemeClr val="bg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89" name="Line 96"/>
            <p:cNvSpPr>
              <a:spLocks noChangeShapeType="1"/>
            </p:cNvSpPr>
            <p:nvPr/>
          </p:nvSpPr>
          <p:spPr bwMode="auto">
            <a:xfrm rot="-5400000">
              <a:off x="4104" y="3480"/>
              <a:ext cx="144"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7990" name="Group 97"/>
            <p:cNvGrpSpPr>
              <a:grpSpLocks/>
            </p:cNvGrpSpPr>
            <p:nvPr/>
          </p:nvGrpSpPr>
          <p:grpSpPr bwMode="auto">
            <a:xfrm>
              <a:off x="3408" y="3552"/>
              <a:ext cx="768" cy="152"/>
              <a:chOff x="3408" y="3552"/>
              <a:chExt cx="768" cy="152"/>
            </a:xfrm>
          </p:grpSpPr>
          <p:sp>
            <p:nvSpPr>
              <p:cNvPr id="38000" name="Line 98"/>
              <p:cNvSpPr>
                <a:spLocks noChangeShapeType="1"/>
              </p:cNvSpPr>
              <p:nvPr/>
            </p:nvSpPr>
            <p:spPr bwMode="auto">
              <a:xfrm>
                <a:off x="3840" y="3704"/>
                <a:ext cx="33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001" name="Line 99"/>
              <p:cNvSpPr>
                <a:spLocks noChangeShapeType="1"/>
              </p:cNvSpPr>
              <p:nvPr/>
            </p:nvSpPr>
            <p:spPr bwMode="auto">
              <a:xfrm flipV="1">
                <a:off x="4176" y="3552"/>
                <a:ext cx="0" cy="14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002" name="Line 100"/>
              <p:cNvSpPr>
                <a:spLocks noChangeShapeType="1"/>
              </p:cNvSpPr>
              <p:nvPr/>
            </p:nvSpPr>
            <p:spPr bwMode="auto">
              <a:xfrm flipH="1">
                <a:off x="3408" y="3704"/>
                <a:ext cx="24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003" name="Line 101"/>
              <p:cNvSpPr>
                <a:spLocks noChangeShapeType="1"/>
              </p:cNvSpPr>
              <p:nvPr/>
            </p:nvSpPr>
            <p:spPr bwMode="auto">
              <a:xfrm flipV="1">
                <a:off x="3648" y="3608"/>
                <a:ext cx="192" cy="9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7991" name="Text Box 102"/>
            <p:cNvSpPr txBox="1">
              <a:spLocks noChangeArrowheads="1"/>
            </p:cNvSpPr>
            <p:nvPr/>
          </p:nvSpPr>
          <p:spPr bwMode="auto">
            <a:xfrm>
              <a:off x="2736" y="3600"/>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a:t>Grid Power</a:t>
              </a:r>
              <a:endParaRPr lang="en-US" altLang="en-US" sz="1800">
                <a:solidFill>
                  <a:schemeClr val="tx1"/>
                </a:solidFill>
              </a:endParaRPr>
            </a:p>
          </p:txBody>
        </p:sp>
        <p:sp>
          <p:nvSpPr>
            <p:cNvPr id="37992" name="Line 103"/>
            <p:cNvSpPr>
              <a:spLocks noChangeShapeType="1"/>
            </p:cNvSpPr>
            <p:nvPr/>
          </p:nvSpPr>
          <p:spPr bwMode="auto">
            <a:xfrm flipV="1">
              <a:off x="3840" y="912"/>
              <a:ext cx="33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3" name="Line 104"/>
            <p:cNvSpPr>
              <a:spLocks noChangeShapeType="1"/>
            </p:cNvSpPr>
            <p:nvPr/>
          </p:nvSpPr>
          <p:spPr bwMode="auto">
            <a:xfrm>
              <a:off x="4176" y="920"/>
              <a:ext cx="0" cy="14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4" name="Line 105"/>
            <p:cNvSpPr>
              <a:spLocks noChangeShapeType="1"/>
            </p:cNvSpPr>
            <p:nvPr/>
          </p:nvSpPr>
          <p:spPr bwMode="auto">
            <a:xfrm flipH="1" flipV="1">
              <a:off x="3408" y="912"/>
              <a:ext cx="28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5" name="Line 106"/>
            <p:cNvSpPr>
              <a:spLocks noChangeShapeType="1"/>
            </p:cNvSpPr>
            <p:nvPr/>
          </p:nvSpPr>
          <p:spPr bwMode="auto">
            <a:xfrm rot="5400000" flipV="1">
              <a:off x="4146" y="1114"/>
              <a:ext cx="58"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96" name="Oval 107"/>
            <p:cNvSpPr>
              <a:spLocks noChangeArrowheads="1"/>
            </p:cNvSpPr>
            <p:nvPr/>
          </p:nvSpPr>
          <p:spPr bwMode="auto">
            <a:xfrm>
              <a:off x="3696" y="832"/>
              <a:ext cx="144" cy="144"/>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37997" name="Line 108"/>
            <p:cNvSpPr>
              <a:spLocks noChangeShapeType="1"/>
            </p:cNvSpPr>
            <p:nvPr/>
          </p:nvSpPr>
          <p:spPr bwMode="auto">
            <a:xfrm>
              <a:off x="3720" y="856"/>
              <a:ext cx="96" cy="9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8" name="Line 109"/>
            <p:cNvSpPr>
              <a:spLocks noChangeShapeType="1"/>
            </p:cNvSpPr>
            <p:nvPr/>
          </p:nvSpPr>
          <p:spPr bwMode="auto">
            <a:xfrm rot="-5400000">
              <a:off x="3712" y="856"/>
              <a:ext cx="96" cy="96"/>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9" name="Text Box 110"/>
            <p:cNvSpPr txBox="1">
              <a:spLocks noChangeArrowheads="1"/>
            </p:cNvSpPr>
            <p:nvPr/>
          </p:nvSpPr>
          <p:spPr bwMode="auto">
            <a:xfrm>
              <a:off x="2872" y="808"/>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a:t>Nat. Gas</a:t>
              </a:r>
              <a:endParaRPr lang="en-US" altLang="en-US" sz="1800">
                <a:solidFill>
                  <a:schemeClr val="tx1"/>
                </a:solidFill>
              </a:endParaRPr>
            </a:p>
          </p:txBody>
        </p:sp>
      </p:grpSp>
      <p:sp>
        <p:nvSpPr>
          <p:cNvPr id="37894" name="Line 111"/>
          <p:cNvSpPr>
            <a:spLocks noChangeShapeType="1"/>
          </p:cNvSpPr>
          <p:nvPr/>
        </p:nvSpPr>
        <p:spPr bwMode="auto">
          <a:xfrm>
            <a:off x="2514600" y="1600200"/>
            <a:ext cx="1600200" cy="0"/>
          </a:xfrm>
          <a:prstGeom prst="line">
            <a:avLst/>
          </a:prstGeom>
          <a:noFill/>
          <a:ln w="254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5" name="Line 112"/>
          <p:cNvSpPr>
            <a:spLocks noChangeShapeType="1"/>
          </p:cNvSpPr>
          <p:nvPr/>
        </p:nvSpPr>
        <p:spPr bwMode="auto">
          <a:xfrm>
            <a:off x="4267200" y="1600200"/>
            <a:ext cx="3276600" cy="0"/>
          </a:xfrm>
          <a:prstGeom prst="line">
            <a:avLst/>
          </a:prstGeom>
          <a:noFill/>
          <a:ln w="254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113"/>
          <p:cNvSpPr>
            <a:spLocks noChangeShapeType="1"/>
          </p:cNvSpPr>
          <p:nvPr/>
        </p:nvSpPr>
        <p:spPr bwMode="auto">
          <a:xfrm>
            <a:off x="7696200" y="1600200"/>
            <a:ext cx="1371600" cy="0"/>
          </a:xfrm>
          <a:prstGeom prst="line">
            <a:avLst/>
          </a:prstGeom>
          <a:noFill/>
          <a:ln w="254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14"/>
          <p:cNvSpPr>
            <a:spLocks noChangeShapeType="1"/>
          </p:cNvSpPr>
          <p:nvPr/>
        </p:nvSpPr>
        <p:spPr bwMode="auto">
          <a:xfrm>
            <a:off x="9296400" y="1600200"/>
            <a:ext cx="762000" cy="0"/>
          </a:xfrm>
          <a:prstGeom prst="line">
            <a:avLst/>
          </a:prstGeom>
          <a:noFill/>
          <a:ln w="254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8" name="Text Box 115"/>
          <p:cNvSpPr txBox="1">
            <a:spLocks noChangeArrowheads="1"/>
          </p:cNvSpPr>
          <p:nvPr/>
        </p:nvSpPr>
        <p:spPr bwMode="auto">
          <a:xfrm>
            <a:off x="2590800" y="1343680"/>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dirty="0"/>
              <a:t>Site Based Energy</a:t>
            </a:r>
          </a:p>
        </p:txBody>
      </p:sp>
      <p:sp>
        <p:nvSpPr>
          <p:cNvPr id="37899" name="Text Box 116"/>
          <p:cNvSpPr txBox="1">
            <a:spLocks noChangeArrowheads="1"/>
          </p:cNvSpPr>
          <p:nvPr/>
        </p:nvSpPr>
        <p:spPr bwMode="auto">
          <a:xfrm>
            <a:off x="9321800" y="12954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a:t>Loads</a:t>
            </a:r>
          </a:p>
        </p:txBody>
      </p:sp>
      <p:sp>
        <p:nvSpPr>
          <p:cNvPr id="37900" name="Text Box 117"/>
          <p:cNvSpPr txBox="1">
            <a:spLocks noChangeArrowheads="1"/>
          </p:cNvSpPr>
          <p:nvPr/>
        </p:nvSpPr>
        <p:spPr bwMode="auto">
          <a:xfrm>
            <a:off x="7975600" y="12954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a:t>Storage</a:t>
            </a:r>
          </a:p>
        </p:txBody>
      </p:sp>
      <p:sp>
        <p:nvSpPr>
          <p:cNvPr id="37901" name="Text Box 118"/>
          <p:cNvSpPr txBox="1">
            <a:spLocks noChangeArrowheads="1"/>
          </p:cNvSpPr>
          <p:nvPr/>
        </p:nvSpPr>
        <p:spPr bwMode="auto">
          <a:xfrm>
            <a:off x="4572000" y="1295400"/>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a:t>Processing / Interconversion</a:t>
            </a:r>
          </a:p>
        </p:txBody>
      </p:sp>
      <p:sp>
        <p:nvSpPr>
          <p:cNvPr id="37902" name="Line 119"/>
          <p:cNvSpPr>
            <a:spLocks noChangeShapeType="1"/>
          </p:cNvSpPr>
          <p:nvPr/>
        </p:nvSpPr>
        <p:spPr bwMode="auto">
          <a:xfrm>
            <a:off x="4178300" y="1295400"/>
            <a:ext cx="0" cy="609600"/>
          </a:xfrm>
          <a:prstGeom prst="line">
            <a:avLst/>
          </a:prstGeom>
          <a:noFill/>
          <a:ln w="38100" cap="rnd">
            <a:solidFill>
              <a:srgbClr val="FFCC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3" name="Line 120"/>
          <p:cNvSpPr>
            <a:spLocks noChangeShapeType="1"/>
          </p:cNvSpPr>
          <p:nvPr/>
        </p:nvSpPr>
        <p:spPr bwMode="auto">
          <a:xfrm>
            <a:off x="7620000" y="1295400"/>
            <a:ext cx="0" cy="609600"/>
          </a:xfrm>
          <a:prstGeom prst="line">
            <a:avLst/>
          </a:prstGeom>
          <a:noFill/>
          <a:ln w="38100" cap="rnd">
            <a:solidFill>
              <a:srgbClr val="FFCC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4" name="Line 121"/>
          <p:cNvSpPr>
            <a:spLocks noChangeShapeType="1"/>
          </p:cNvSpPr>
          <p:nvPr/>
        </p:nvSpPr>
        <p:spPr bwMode="auto">
          <a:xfrm>
            <a:off x="9169400" y="1295400"/>
            <a:ext cx="0" cy="609600"/>
          </a:xfrm>
          <a:prstGeom prst="line">
            <a:avLst/>
          </a:prstGeom>
          <a:noFill/>
          <a:ln w="38100" cap="rnd">
            <a:solidFill>
              <a:srgbClr val="FFCC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 name="Line 33"/>
          <p:cNvSpPr>
            <a:spLocks noChangeShapeType="1"/>
          </p:cNvSpPr>
          <p:nvPr/>
        </p:nvSpPr>
        <p:spPr bwMode="auto">
          <a:xfrm>
            <a:off x="3215148" y="2467896"/>
            <a:ext cx="13716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 name="Line 33"/>
          <p:cNvSpPr>
            <a:spLocks noChangeShapeType="1"/>
          </p:cNvSpPr>
          <p:nvPr/>
        </p:nvSpPr>
        <p:spPr bwMode="auto">
          <a:xfrm>
            <a:off x="3232356" y="3795252"/>
            <a:ext cx="13716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 name="Text Box 9"/>
          <p:cNvSpPr txBox="1">
            <a:spLocks noChangeArrowheads="1"/>
          </p:cNvSpPr>
          <p:nvPr/>
        </p:nvSpPr>
        <p:spPr bwMode="auto">
          <a:xfrm>
            <a:off x="2438400" y="4404852"/>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400" b="1" dirty="0"/>
              <a:t>Snow</a:t>
            </a:r>
            <a:endParaRPr lang="en-US" altLang="en-US" sz="1800" dirty="0">
              <a:solidFill>
                <a:schemeClr val="tx1"/>
              </a:solidFill>
            </a:endParaRPr>
          </a:p>
        </p:txBody>
      </p:sp>
      <p:sp>
        <p:nvSpPr>
          <p:cNvPr id="127" name="Line 59"/>
          <p:cNvSpPr>
            <a:spLocks noChangeShapeType="1"/>
          </p:cNvSpPr>
          <p:nvPr/>
        </p:nvSpPr>
        <p:spPr bwMode="auto">
          <a:xfrm>
            <a:off x="3352800" y="4299156"/>
            <a:ext cx="2103120" cy="0"/>
          </a:xfrm>
          <a:prstGeom prst="line">
            <a:avLst/>
          </a:prstGeom>
          <a:noFill/>
          <a:ln w="25400">
            <a:solidFill>
              <a:schemeClr val="tx1"/>
            </a:solidFill>
            <a:round/>
            <a:headEnd/>
            <a:tailEnd type="none" w="lg" len="med"/>
          </a:ln>
          <a:extLst>
            <a:ext uri="{909E8E84-426E-40DD-AFC4-6F175D3DCCD1}">
              <a14:hiddenFill xmlns:a14="http://schemas.microsoft.com/office/drawing/2010/main">
                <a:noFill/>
              </a14:hiddenFill>
            </a:ext>
          </a:extLst>
        </p:spPr>
        <p:txBody>
          <a:bodyPr wrap="none" anchor="ctr"/>
          <a:lstStyle/>
          <a:p>
            <a:endParaRPr lang="en-US"/>
          </a:p>
        </p:txBody>
      </p:sp>
      <p:sp>
        <p:nvSpPr>
          <p:cNvPr id="128" name="Line 65"/>
          <p:cNvSpPr>
            <a:spLocks noChangeShapeType="1"/>
          </p:cNvSpPr>
          <p:nvPr/>
        </p:nvSpPr>
        <p:spPr bwMode="auto">
          <a:xfrm rot="16200000" flipV="1">
            <a:off x="5204016" y="4048728"/>
            <a:ext cx="530352"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129" name="Line 33"/>
          <p:cNvSpPr>
            <a:spLocks noChangeShapeType="1"/>
          </p:cNvSpPr>
          <p:nvPr/>
        </p:nvSpPr>
        <p:spPr bwMode="auto">
          <a:xfrm>
            <a:off x="3229896" y="4554792"/>
            <a:ext cx="13716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 name="Line 33"/>
          <p:cNvSpPr>
            <a:spLocks noChangeShapeType="1"/>
          </p:cNvSpPr>
          <p:nvPr/>
        </p:nvSpPr>
        <p:spPr bwMode="auto">
          <a:xfrm>
            <a:off x="3232356" y="5061156"/>
            <a:ext cx="13716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 name="Line 33"/>
          <p:cNvSpPr>
            <a:spLocks noChangeShapeType="1"/>
          </p:cNvSpPr>
          <p:nvPr/>
        </p:nvSpPr>
        <p:spPr bwMode="auto">
          <a:xfrm>
            <a:off x="3215148" y="5744496"/>
            <a:ext cx="13716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 name="Line 33"/>
          <p:cNvSpPr>
            <a:spLocks noChangeShapeType="1"/>
          </p:cNvSpPr>
          <p:nvPr/>
        </p:nvSpPr>
        <p:spPr bwMode="auto">
          <a:xfrm>
            <a:off x="3229896" y="4296696"/>
            <a:ext cx="13716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 name="Rectangle 80"/>
          <p:cNvSpPr txBox="1">
            <a:spLocks noChangeArrowheads="1"/>
          </p:cNvSpPr>
          <p:nvPr/>
        </p:nvSpPr>
        <p:spPr bwMode="auto">
          <a:xfrm>
            <a:off x="1001713" y="285070"/>
            <a:ext cx="8421687" cy="381000"/>
          </a:xfrm>
          <a:prstGeom prst="rect">
            <a:avLst/>
          </a:prstGeom>
          <a:noFill/>
          <a:ln w="9525">
            <a:noFill/>
            <a:miter lim="800000"/>
            <a:headEnd/>
            <a:tailEnd/>
          </a:ln>
        </p:spPr>
        <p:txBody>
          <a:bodyPr anchor="ctr"/>
          <a:lstStyle/>
          <a:p>
            <a:pPr>
              <a:defRPr/>
            </a:pPr>
            <a:r>
              <a:rPr lang="en-US" sz="4400" kern="0" dirty="0">
                <a:latin typeface="+mj-lt"/>
                <a:ea typeface="+mj-ea"/>
                <a:cs typeface="+mj-cs"/>
              </a:rPr>
              <a:t>Community Energy Systems (CES)</a:t>
            </a:r>
          </a:p>
        </p:txBody>
      </p:sp>
      <p:sp>
        <p:nvSpPr>
          <p:cNvPr id="134" name="Rectangle 68">
            <a:extLst>
              <a:ext uri="{FF2B5EF4-FFF2-40B4-BE49-F238E27FC236}">
                <a16:creationId xmlns:a16="http://schemas.microsoft.com/office/drawing/2014/main" id="{46B31540-D8B5-405F-AAA7-FEC0AEA82953}"/>
              </a:ext>
            </a:extLst>
          </p:cNvPr>
          <p:cNvSpPr>
            <a:spLocks noChangeArrowheads="1"/>
          </p:cNvSpPr>
          <p:nvPr/>
        </p:nvSpPr>
        <p:spPr bwMode="auto">
          <a:xfrm>
            <a:off x="7861300" y="4190998"/>
            <a:ext cx="914400" cy="444497"/>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200" dirty="0">
                <a:solidFill>
                  <a:schemeClr val="tx1"/>
                </a:solidFill>
              </a:rPr>
              <a:t>GSHP</a:t>
            </a:r>
          </a:p>
          <a:p>
            <a:pPr algn="ctr" eaLnBrk="1" hangingPunct="1">
              <a:spcBef>
                <a:spcPct val="0"/>
              </a:spcBef>
              <a:buFontTx/>
              <a:buNone/>
            </a:pPr>
            <a:r>
              <a:rPr lang="en-US" altLang="en-US" sz="1200" dirty="0">
                <a:solidFill>
                  <a:schemeClr val="tx1"/>
                </a:solidFill>
              </a:rPr>
              <a:t>ACES</a:t>
            </a:r>
          </a:p>
        </p:txBody>
      </p:sp>
      <p:sp>
        <p:nvSpPr>
          <p:cNvPr id="135" name="Line 65">
            <a:extLst>
              <a:ext uri="{FF2B5EF4-FFF2-40B4-BE49-F238E27FC236}">
                <a16:creationId xmlns:a16="http://schemas.microsoft.com/office/drawing/2014/main" id="{D6800B65-3FC8-4A9C-AE03-D6604EC97195}"/>
              </a:ext>
            </a:extLst>
          </p:cNvPr>
          <p:cNvSpPr>
            <a:spLocks noChangeShapeType="1"/>
          </p:cNvSpPr>
          <p:nvPr/>
        </p:nvSpPr>
        <p:spPr bwMode="auto">
          <a:xfrm rot="16200000" flipV="1">
            <a:off x="8666639" y="4114489"/>
            <a:ext cx="594360"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
        <p:nvSpPr>
          <p:cNvPr id="136" name="Line 30">
            <a:extLst>
              <a:ext uri="{FF2B5EF4-FFF2-40B4-BE49-F238E27FC236}">
                <a16:creationId xmlns:a16="http://schemas.microsoft.com/office/drawing/2014/main" id="{EDBFC93D-C63A-4300-9ADB-19F9DF14C80E}"/>
              </a:ext>
            </a:extLst>
          </p:cNvPr>
          <p:cNvSpPr>
            <a:spLocks noChangeShapeType="1"/>
          </p:cNvSpPr>
          <p:nvPr/>
        </p:nvSpPr>
        <p:spPr bwMode="auto">
          <a:xfrm>
            <a:off x="8775700" y="4404852"/>
            <a:ext cx="18288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 name="Line 65">
            <a:extLst>
              <a:ext uri="{FF2B5EF4-FFF2-40B4-BE49-F238E27FC236}">
                <a16:creationId xmlns:a16="http://schemas.microsoft.com/office/drawing/2014/main" id="{4387D8A4-E5B1-4053-B041-54AFA30F31D5}"/>
              </a:ext>
            </a:extLst>
          </p:cNvPr>
          <p:cNvSpPr>
            <a:spLocks noChangeShapeType="1"/>
          </p:cNvSpPr>
          <p:nvPr/>
        </p:nvSpPr>
        <p:spPr bwMode="auto">
          <a:xfrm rot="16200000" flipV="1">
            <a:off x="8671910" y="3708083"/>
            <a:ext cx="594360"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9905161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126" y="91091"/>
            <a:ext cx="8487335" cy="718206"/>
          </a:xfrm>
        </p:spPr>
        <p:txBody>
          <a:bodyPr>
            <a:normAutofit/>
          </a:bodyPr>
          <a:lstStyle/>
          <a:p>
            <a:r>
              <a:rPr lang="en-US" dirty="0"/>
              <a:t>Ag. Based Community Energy System</a:t>
            </a:r>
          </a:p>
        </p:txBody>
      </p:sp>
      <p:pic>
        <p:nvPicPr>
          <p:cNvPr id="4" name="Content Placeholder 3"/>
          <p:cNvPicPr>
            <a:picLocks noGrp="1" noChangeAspect="1"/>
          </p:cNvPicPr>
          <p:nvPr>
            <p:ph idx="1"/>
          </p:nvPr>
        </p:nvPicPr>
        <p:blipFill>
          <a:blip r:embed="rId3"/>
          <a:stretch>
            <a:fillRect/>
          </a:stretch>
        </p:blipFill>
        <p:spPr>
          <a:xfrm>
            <a:off x="1396112" y="563321"/>
            <a:ext cx="9007365" cy="6203588"/>
          </a:xfrm>
          <a:prstGeom prst="rect">
            <a:avLst/>
          </a:prstGeom>
        </p:spPr>
      </p:pic>
      <p:grpSp>
        <p:nvGrpSpPr>
          <p:cNvPr id="8" name="Group 7">
            <a:extLst>
              <a:ext uri="{FF2B5EF4-FFF2-40B4-BE49-F238E27FC236}">
                <a16:creationId xmlns:a16="http://schemas.microsoft.com/office/drawing/2014/main" id="{265A301F-F629-4BAC-8D7A-873A3C6E87C7}"/>
              </a:ext>
            </a:extLst>
          </p:cNvPr>
          <p:cNvGrpSpPr/>
          <p:nvPr/>
        </p:nvGrpSpPr>
        <p:grpSpPr>
          <a:xfrm>
            <a:off x="3536729" y="1132517"/>
            <a:ext cx="1865588" cy="1969899"/>
            <a:chOff x="3536729" y="1132517"/>
            <a:chExt cx="1865588" cy="1969899"/>
          </a:xfrm>
        </p:grpSpPr>
        <p:sp>
          <p:nvSpPr>
            <p:cNvPr id="3" name="TextBox 2">
              <a:extLst>
                <a:ext uri="{FF2B5EF4-FFF2-40B4-BE49-F238E27FC236}">
                  <a16:creationId xmlns:a16="http://schemas.microsoft.com/office/drawing/2014/main" id="{1CD44866-10CB-4736-9AFD-80FAE1EDB3B5}"/>
                </a:ext>
              </a:extLst>
            </p:cNvPr>
            <p:cNvSpPr txBox="1"/>
            <p:nvPr/>
          </p:nvSpPr>
          <p:spPr>
            <a:xfrm>
              <a:off x="4708635" y="1132517"/>
              <a:ext cx="693682" cy="286380"/>
            </a:xfrm>
            <a:prstGeom prst="rect">
              <a:avLst/>
            </a:prstGeom>
            <a:noFill/>
          </p:spPr>
          <p:txBody>
            <a:bodyPr wrap="square" rtlCol="0">
              <a:spAutoFit/>
            </a:bodyPr>
            <a:lstStyle/>
            <a:p>
              <a:r>
                <a:rPr lang="en-US" sz="1200" b="1" dirty="0"/>
                <a:t>Chicken</a:t>
              </a:r>
            </a:p>
          </p:txBody>
        </p:sp>
        <p:sp>
          <p:nvSpPr>
            <p:cNvPr id="7" name="TextBox 6">
              <a:extLst>
                <a:ext uri="{FF2B5EF4-FFF2-40B4-BE49-F238E27FC236}">
                  <a16:creationId xmlns:a16="http://schemas.microsoft.com/office/drawing/2014/main" id="{3AF0CB72-9758-4C5B-B289-737A1100EB40}"/>
                </a:ext>
              </a:extLst>
            </p:cNvPr>
            <p:cNvSpPr txBox="1"/>
            <p:nvPr/>
          </p:nvSpPr>
          <p:spPr>
            <a:xfrm>
              <a:off x="3536729" y="2640751"/>
              <a:ext cx="1277007" cy="461665"/>
            </a:xfrm>
            <a:prstGeom prst="rect">
              <a:avLst/>
            </a:prstGeom>
            <a:noFill/>
          </p:spPr>
          <p:txBody>
            <a:bodyPr wrap="square" rtlCol="0">
              <a:spAutoFit/>
            </a:bodyPr>
            <a:lstStyle/>
            <a:p>
              <a:r>
                <a:rPr lang="en-US" sz="1200" b="1" dirty="0"/>
                <a:t>Hydrothermal Liquefaction</a:t>
              </a:r>
            </a:p>
          </p:txBody>
        </p:sp>
      </p:grpSp>
    </p:spTree>
    <p:extLst>
      <p:ext uri="{BB962C8B-B14F-4D97-AF65-F5344CB8AC3E}">
        <p14:creationId xmlns:p14="http://schemas.microsoft.com/office/powerpoint/2010/main" val="1872888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85628"/>
            <a:ext cx="10515600" cy="843189"/>
          </a:xfrm>
        </p:spPr>
        <p:txBody>
          <a:bodyPr>
            <a:normAutofit/>
          </a:bodyPr>
          <a:lstStyle/>
          <a:p>
            <a:r>
              <a:rPr lang="en-US"/>
              <a:t>High Tech </a:t>
            </a:r>
            <a:r>
              <a:rPr lang="en-US" dirty="0"/>
              <a:t>Green Ag Opportunities</a:t>
            </a:r>
          </a:p>
        </p:txBody>
      </p:sp>
      <p:sp>
        <p:nvSpPr>
          <p:cNvPr id="9" name="Rectangle 8"/>
          <p:cNvSpPr/>
          <p:nvPr/>
        </p:nvSpPr>
        <p:spPr>
          <a:xfrm>
            <a:off x="8752113" y="5464630"/>
            <a:ext cx="936170" cy="249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53320" y="5690663"/>
            <a:ext cx="1219200" cy="272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89068" y="5690663"/>
            <a:ext cx="1219200" cy="272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https://tse1.mm.bing.net/th?id=OIP.Ma6bdc1e5bfd8b856dea6485fae72e91eH0&amp;w=182&amp;h=183&amp;c=7&amp;rs=1&amp;qlt=90&amp;pid=3.1&amp;r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475" y="986434"/>
            <a:ext cx="5067071" cy="50949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blue, several&#10;&#10;Description automatically generated">
            <a:extLst>
              <a:ext uri="{FF2B5EF4-FFF2-40B4-BE49-F238E27FC236}">
                <a16:creationId xmlns:a16="http://schemas.microsoft.com/office/drawing/2014/main" id="{EFD04BD2-1DEF-42A2-BC68-369317A7E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325" y="986434"/>
            <a:ext cx="5029200" cy="3480206"/>
          </a:xfrm>
          <a:prstGeom prst="rect">
            <a:avLst/>
          </a:prstGeom>
        </p:spPr>
      </p:pic>
      <p:pic>
        <p:nvPicPr>
          <p:cNvPr id="7" name="Picture 6" descr="A picture containing blue, indoor, baked, cooking&#10;&#10;Description automatically generated">
            <a:extLst>
              <a:ext uri="{FF2B5EF4-FFF2-40B4-BE49-F238E27FC236}">
                <a16:creationId xmlns:a16="http://schemas.microsoft.com/office/drawing/2014/main" id="{406AE45F-CA22-4C31-84B8-E120764A72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0206" y="4404714"/>
            <a:ext cx="2496123" cy="1680633"/>
          </a:xfrm>
          <a:prstGeom prst="rect">
            <a:avLst/>
          </a:prstGeom>
        </p:spPr>
      </p:pic>
      <p:sp>
        <p:nvSpPr>
          <p:cNvPr id="14" name="Rectangle 13">
            <a:extLst>
              <a:ext uri="{FF2B5EF4-FFF2-40B4-BE49-F238E27FC236}">
                <a16:creationId xmlns:a16="http://schemas.microsoft.com/office/drawing/2014/main" id="{4D6831E7-FCB1-4618-938B-19991D49819D}"/>
              </a:ext>
            </a:extLst>
          </p:cNvPr>
          <p:cNvSpPr txBox="1">
            <a:spLocks noChangeArrowheads="1"/>
          </p:cNvSpPr>
          <p:nvPr/>
        </p:nvSpPr>
        <p:spPr>
          <a:xfrm>
            <a:off x="2073583" y="6081349"/>
            <a:ext cx="2747577" cy="531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100" b="1" dirty="0">
                <a:cs typeface="Arial" pitchFamily="34" charset="0"/>
              </a:rPr>
              <a:t>Hydro- and Aero- </a:t>
            </a:r>
            <a:r>
              <a:rPr lang="en-US" sz="2100" b="1" dirty="0" err="1">
                <a:cs typeface="Arial" pitchFamily="34" charset="0"/>
              </a:rPr>
              <a:t>ponics</a:t>
            </a:r>
            <a:endParaRPr lang="en-US" sz="2100" b="1" dirty="0">
              <a:cs typeface="Arial" pitchFamily="34" charset="0"/>
            </a:endParaRPr>
          </a:p>
        </p:txBody>
      </p:sp>
      <p:sp>
        <p:nvSpPr>
          <p:cNvPr id="15" name="Rectangle 13">
            <a:extLst>
              <a:ext uri="{FF2B5EF4-FFF2-40B4-BE49-F238E27FC236}">
                <a16:creationId xmlns:a16="http://schemas.microsoft.com/office/drawing/2014/main" id="{D9DD1381-0782-4C10-9EFB-277261B86BE1}"/>
              </a:ext>
            </a:extLst>
          </p:cNvPr>
          <p:cNvSpPr txBox="1">
            <a:spLocks noChangeArrowheads="1"/>
          </p:cNvSpPr>
          <p:nvPr/>
        </p:nvSpPr>
        <p:spPr>
          <a:xfrm>
            <a:off x="8245989" y="6081349"/>
            <a:ext cx="1664556" cy="531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100" b="1" dirty="0">
                <a:cs typeface="Arial" pitchFamily="34" charset="0"/>
              </a:rPr>
              <a:t>Aquaculture</a:t>
            </a:r>
          </a:p>
        </p:txBody>
      </p:sp>
    </p:spTree>
    <p:extLst>
      <p:ext uri="{BB962C8B-B14F-4D97-AF65-F5344CB8AC3E}">
        <p14:creationId xmlns:p14="http://schemas.microsoft.com/office/powerpoint/2010/main" val="222174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296C-F0CB-4715-8F32-51BDC0DE016E}"/>
              </a:ext>
            </a:extLst>
          </p:cNvPr>
          <p:cNvSpPr>
            <a:spLocks noGrp="1"/>
          </p:cNvSpPr>
          <p:nvPr>
            <p:ph type="title"/>
          </p:nvPr>
        </p:nvSpPr>
        <p:spPr>
          <a:xfrm>
            <a:off x="988868" y="-233673"/>
            <a:ext cx="10214264" cy="1325563"/>
          </a:xfrm>
        </p:spPr>
        <p:txBody>
          <a:bodyPr>
            <a:normAutofit/>
          </a:bodyPr>
          <a:lstStyle/>
          <a:p>
            <a:pPr algn="ctr"/>
            <a:r>
              <a:rPr lang="en-US" b="1" cap="small" dirty="0"/>
              <a:t>Waste to Energy:  Combined Heat &amp; Power</a:t>
            </a:r>
          </a:p>
        </p:txBody>
      </p:sp>
      <p:pic>
        <p:nvPicPr>
          <p:cNvPr id="5" name="Content Placeholder 4">
            <a:extLst>
              <a:ext uri="{FF2B5EF4-FFF2-40B4-BE49-F238E27FC236}">
                <a16:creationId xmlns:a16="http://schemas.microsoft.com/office/drawing/2014/main" id="{E4458758-5399-4E95-BEFA-7D8F535164BC}"/>
              </a:ext>
            </a:extLst>
          </p:cNvPr>
          <p:cNvPicPr>
            <a:picLocks noGrp="1" noChangeAspect="1"/>
          </p:cNvPicPr>
          <p:nvPr>
            <p:ph idx="1"/>
          </p:nvPr>
        </p:nvPicPr>
        <p:blipFill>
          <a:blip r:embed="rId2"/>
          <a:stretch>
            <a:fillRect/>
          </a:stretch>
        </p:blipFill>
        <p:spPr>
          <a:xfrm>
            <a:off x="5595634" y="1027905"/>
            <a:ext cx="5748641" cy="4243387"/>
          </a:xfrm>
        </p:spPr>
      </p:pic>
      <p:sp>
        <p:nvSpPr>
          <p:cNvPr id="4" name="Content Placeholder 2">
            <a:extLst>
              <a:ext uri="{FF2B5EF4-FFF2-40B4-BE49-F238E27FC236}">
                <a16:creationId xmlns:a16="http://schemas.microsoft.com/office/drawing/2014/main" id="{21ED1A8C-BD0C-4249-8B37-F71D1E5D2E90}"/>
              </a:ext>
            </a:extLst>
          </p:cNvPr>
          <p:cNvSpPr txBox="1">
            <a:spLocks/>
          </p:cNvSpPr>
          <p:nvPr/>
        </p:nvSpPr>
        <p:spPr>
          <a:xfrm>
            <a:off x="581891" y="1027905"/>
            <a:ext cx="4872600" cy="55919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75+ Large USA WTE plants </a:t>
            </a:r>
          </a:p>
          <a:p>
            <a:pPr marL="457200" lvl="1">
              <a:spcBef>
                <a:spcPts val="0"/>
              </a:spcBef>
            </a:pPr>
            <a:r>
              <a:rPr lang="en-US" sz="2600" dirty="0"/>
              <a:t>Municipal Solid Waste (MSW)</a:t>
            </a:r>
          </a:p>
          <a:p>
            <a:pPr marL="457200" lvl="1">
              <a:spcBef>
                <a:spcPts val="0"/>
              </a:spcBef>
            </a:pPr>
            <a:r>
              <a:rPr lang="en-US" sz="2600" dirty="0"/>
              <a:t>Ind. Biomass/Yardwaste</a:t>
            </a:r>
          </a:p>
          <a:p>
            <a:pPr marL="457200" lvl="1">
              <a:spcBef>
                <a:spcPts val="0"/>
              </a:spcBef>
            </a:pPr>
            <a:r>
              <a:rPr lang="en-US" sz="2600" dirty="0"/>
              <a:t>Reduce Landfill 90%</a:t>
            </a:r>
          </a:p>
          <a:p>
            <a:pPr marL="457200" lvl="1">
              <a:spcBef>
                <a:spcPts val="0"/>
              </a:spcBef>
            </a:pPr>
            <a:r>
              <a:rPr lang="en-US" sz="2600" dirty="0"/>
              <a:t>Environmental Justice Plus</a:t>
            </a:r>
          </a:p>
          <a:p>
            <a:pPr marL="457200" lvl="1">
              <a:spcBef>
                <a:spcPts val="0"/>
              </a:spcBef>
            </a:pPr>
            <a:r>
              <a:rPr lang="en-US" sz="2600" dirty="0"/>
              <a:t>Generates Power, Heat, RECs</a:t>
            </a:r>
          </a:p>
          <a:p>
            <a:pPr marL="457200" lvl="1"/>
            <a:endParaRPr lang="en-US" dirty="0"/>
          </a:p>
          <a:p>
            <a:r>
              <a:rPr lang="en-US" dirty="0"/>
              <a:t>170+ Smaller European WTE</a:t>
            </a:r>
          </a:p>
          <a:p>
            <a:pPr marL="457200" lvl="1">
              <a:spcBef>
                <a:spcPts val="0"/>
              </a:spcBef>
            </a:pPr>
            <a:r>
              <a:rPr lang="en-US" sz="2600" dirty="0"/>
              <a:t>Sweden: Cannot landfill any       		          organic waste</a:t>
            </a:r>
          </a:p>
          <a:p>
            <a:pPr marL="457200" lvl="1">
              <a:spcBef>
                <a:spcPts val="0"/>
              </a:spcBef>
            </a:pPr>
            <a:r>
              <a:rPr lang="en-US" sz="2600" dirty="0"/>
              <a:t>Distributed Community Scale</a:t>
            </a:r>
          </a:p>
          <a:p>
            <a:pPr marL="457200" lvl="1"/>
            <a:endParaRPr lang="en-US" dirty="0"/>
          </a:p>
          <a:p>
            <a:r>
              <a:rPr lang="en-US" dirty="0"/>
              <a:t>Anaerobic Digester/RNG</a:t>
            </a:r>
          </a:p>
          <a:p>
            <a:pPr marL="457200" lvl="1">
              <a:spcBef>
                <a:spcPts val="0"/>
              </a:spcBef>
            </a:pPr>
            <a:r>
              <a:rPr lang="en-US" sz="2600" dirty="0"/>
              <a:t>Inputs </a:t>
            </a:r>
          </a:p>
          <a:p>
            <a:pPr marL="914400" lvl="2">
              <a:spcBef>
                <a:spcPts val="0"/>
              </a:spcBef>
            </a:pPr>
            <a:r>
              <a:rPr lang="en-US" sz="2400" dirty="0"/>
              <a:t>Sewage</a:t>
            </a:r>
          </a:p>
          <a:p>
            <a:pPr marL="914400" lvl="2">
              <a:spcBef>
                <a:spcPts val="0"/>
              </a:spcBef>
            </a:pPr>
            <a:r>
              <a:rPr lang="en-US" sz="2400" dirty="0"/>
              <a:t>CAFO Animal Waste</a:t>
            </a:r>
          </a:p>
          <a:p>
            <a:pPr marL="457200" lvl="1">
              <a:spcBef>
                <a:spcPts val="0"/>
              </a:spcBef>
            </a:pPr>
            <a:r>
              <a:rPr lang="en-US" sz="2600" dirty="0"/>
              <a:t>Outputs </a:t>
            </a:r>
          </a:p>
          <a:p>
            <a:pPr marL="914400" lvl="2">
              <a:spcBef>
                <a:spcPts val="0"/>
              </a:spcBef>
            </a:pPr>
            <a:r>
              <a:rPr lang="en-US" sz="2400" dirty="0"/>
              <a:t>Nutrient Recovery</a:t>
            </a:r>
          </a:p>
          <a:p>
            <a:pPr marL="914400" lvl="2">
              <a:spcBef>
                <a:spcPts val="0"/>
              </a:spcBef>
            </a:pPr>
            <a:r>
              <a:rPr lang="en-US" sz="2400" dirty="0"/>
              <a:t>Co-Products</a:t>
            </a:r>
            <a:br>
              <a:rPr lang="en-US" sz="2400" dirty="0"/>
            </a:br>
            <a:endParaRPr lang="en-US" sz="2400" dirty="0"/>
          </a:p>
        </p:txBody>
      </p:sp>
      <p:sp>
        <p:nvSpPr>
          <p:cNvPr id="3" name="TextBox 2">
            <a:extLst>
              <a:ext uri="{FF2B5EF4-FFF2-40B4-BE49-F238E27FC236}">
                <a16:creationId xmlns:a16="http://schemas.microsoft.com/office/drawing/2014/main" id="{2F5CB5FB-5E50-483C-8656-9CDCDD1C9A9A}"/>
              </a:ext>
            </a:extLst>
          </p:cNvPr>
          <p:cNvSpPr txBox="1"/>
          <p:nvPr/>
        </p:nvSpPr>
        <p:spPr>
          <a:xfrm>
            <a:off x="7333076" y="5271292"/>
            <a:ext cx="2783647" cy="369332"/>
          </a:xfrm>
          <a:prstGeom prst="rect">
            <a:avLst/>
          </a:prstGeom>
          <a:noFill/>
        </p:spPr>
        <p:txBody>
          <a:bodyPr wrap="none" rtlCol="0">
            <a:spAutoFit/>
          </a:bodyPr>
          <a:lstStyle/>
          <a:p>
            <a:r>
              <a:rPr lang="en-US" sz="1800" b="1" i="1" kern="1600">
                <a:effectLst/>
                <a:latin typeface="Calibri" panose="020F0502020204030204" pitchFamily="34" charset="0"/>
                <a:ea typeface="Times New Roman" panose="02020603050405020304" pitchFamily="18" charset="0"/>
              </a:rPr>
              <a:t>CHP Plant, </a:t>
            </a:r>
            <a:r>
              <a:rPr lang="en-US" sz="1800" b="1" i="1" kern="1600" err="1">
                <a:effectLst/>
                <a:latin typeface="Calibri" panose="020F0502020204030204" pitchFamily="34" charset="0"/>
                <a:ea typeface="Times New Roman" panose="02020603050405020304" pitchFamily="18" charset="0"/>
              </a:rPr>
              <a:t>Skövde</a:t>
            </a:r>
            <a:r>
              <a:rPr lang="en-US" sz="1800" b="1" i="1" kern="1600">
                <a:effectLst/>
                <a:latin typeface="Calibri" panose="020F0502020204030204" pitchFamily="34" charset="0"/>
                <a:ea typeface="Times New Roman" panose="02020603050405020304" pitchFamily="18" charset="0"/>
              </a:rPr>
              <a:t>, Sweden</a:t>
            </a:r>
            <a:endParaRPr lang="en-US" i="1"/>
          </a:p>
        </p:txBody>
      </p:sp>
    </p:spTree>
    <p:extLst>
      <p:ext uri="{BB962C8B-B14F-4D97-AF65-F5344CB8AC3E}">
        <p14:creationId xmlns:p14="http://schemas.microsoft.com/office/powerpoint/2010/main" val="1960058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08368" cy="796925"/>
          </a:xfrm>
        </p:spPr>
        <p:txBody>
          <a:bodyPr>
            <a:noAutofit/>
          </a:bodyPr>
          <a:lstStyle/>
          <a:p>
            <a:pPr lvl="1" algn="l" rtl="0">
              <a:lnSpc>
                <a:spcPct val="90000"/>
              </a:lnSpc>
              <a:spcBef>
                <a:spcPct val="0"/>
              </a:spcBef>
            </a:pPr>
            <a:r>
              <a:rPr lang="en-US" sz="4400" dirty="0">
                <a:latin typeface="+mj-lt"/>
              </a:rPr>
              <a:t>Job Creation Opportunities</a:t>
            </a:r>
          </a:p>
        </p:txBody>
      </p:sp>
      <p:sp>
        <p:nvSpPr>
          <p:cNvPr id="5" name="Rectangle 4"/>
          <p:cNvSpPr/>
          <p:nvPr/>
        </p:nvSpPr>
        <p:spPr>
          <a:xfrm>
            <a:off x="838200" y="1447483"/>
            <a:ext cx="5660571" cy="4631140"/>
          </a:xfrm>
          <a:prstGeom prst="rect">
            <a:avLst/>
          </a:prstGeom>
        </p:spPr>
        <p:txBody>
          <a:bodyPr wrap="square">
            <a:spAutoFit/>
          </a:bodyPr>
          <a:lstStyle/>
          <a:p>
            <a:pPr marL="342900" marR="0" lvl="0" indent="-342900">
              <a:lnSpc>
                <a:spcPct val="115000"/>
              </a:lnSpc>
              <a:spcBef>
                <a:spcPts val="0"/>
              </a:spcBef>
              <a:spcAft>
                <a:spcPts val="0"/>
              </a:spcAft>
              <a:buFont typeface="+mj-lt"/>
              <a:buAutoNum type="alphaUcPeriod"/>
            </a:pPr>
            <a:r>
              <a:rPr lang="en-US" sz="2000" b="1" dirty="0">
                <a:solidFill>
                  <a:srgbClr val="00B050"/>
                </a:solidFill>
                <a:latin typeface="Arial" panose="020B0604020202020204" pitchFamily="34" charset="0"/>
                <a:ea typeface="Calibri" panose="020F0502020204030204" pitchFamily="34" charset="0"/>
                <a:cs typeface="Arial" panose="020B0604020202020204" pitchFamily="34" charset="0"/>
              </a:rPr>
              <a:t>Energy Efficiency Related: Construction</a:t>
            </a:r>
            <a:endParaRPr lang="en-US" sz="20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Ground Source Heat Pump Install</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Compressed Earthen Block Homes</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Insulated Concrete Homes</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Building Energy Efficiency</a:t>
            </a:r>
          </a:p>
          <a:p>
            <a:pPr marL="1200150" lvl="2" indent="-285750">
              <a:lnSpc>
                <a:spcPct val="115000"/>
              </a:lnSpc>
              <a:buFont typeface="+mj-lt"/>
              <a:buAutoNum type="romanLcPeriod"/>
            </a:pPr>
            <a:r>
              <a:rPr lang="en-US" sz="2000" dirty="0">
                <a:latin typeface="Arial" panose="020B0604020202020204" pitchFamily="34" charset="0"/>
                <a:ea typeface="Calibri" panose="020F0502020204030204" pitchFamily="34" charset="0"/>
                <a:cs typeface="Arial" panose="020B0604020202020204" pitchFamily="34" charset="0"/>
              </a:rPr>
              <a:t>Energy Audits</a:t>
            </a:r>
          </a:p>
          <a:p>
            <a:pPr marL="1200150" lvl="2" indent="-285750">
              <a:lnSpc>
                <a:spcPct val="115000"/>
              </a:lnSpc>
              <a:buFont typeface="+mj-lt"/>
              <a:buAutoNum type="romanLcPeriod"/>
            </a:pPr>
            <a:r>
              <a:rPr lang="en-US" sz="2000" dirty="0">
                <a:latin typeface="Arial" panose="020B0604020202020204" pitchFamily="34" charset="0"/>
                <a:ea typeface="Calibri" panose="020F0502020204030204" pitchFamily="34" charset="0"/>
                <a:cs typeface="Arial" panose="020B0604020202020204" pitchFamily="34" charset="0"/>
              </a:rPr>
              <a:t>Building Energy Retrofits</a:t>
            </a:r>
          </a:p>
          <a:p>
            <a:pPr marL="1200150" lvl="2" indent="-285750">
              <a:lnSpc>
                <a:spcPct val="115000"/>
              </a:lnSpc>
              <a:buFont typeface="+mj-lt"/>
              <a:buAutoNum type="romanLcPeriod"/>
            </a:pPr>
            <a:r>
              <a:rPr lang="en-US" sz="2000" dirty="0">
                <a:latin typeface="Arial" panose="020B0604020202020204" pitchFamily="34" charset="0"/>
                <a:ea typeface="Calibri" panose="020F0502020204030204" pitchFamily="34" charset="0"/>
                <a:cs typeface="Arial" panose="020B0604020202020204" pitchFamily="34" charset="0"/>
              </a:rPr>
              <a:t>Heating and Air Conditioning </a:t>
            </a:r>
          </a:p>
          <a:p>
            <a:pPr marL="1200150" lvl="2" indent="-285750">
              <a:lnSpc>
                <a:spcPct val="115000"/>
              </a:lnSpc>
              <a:buFont typeface="+mj-lt"/>
              <a:buAutoNum type="romanLcPeriod"/>
            </a:pPr>
            <a:r>
              <a:rPr lang="en-US" sz="2000" dirty="0">
                <a:latin typeface="Arial" panose="020B0604020202020204" pitchFamily="34" charset="0"/>
                <a:ea typeface="Calibri" panose="020F0502020204030204" pitchFamily="34" charset="0"/>
                <a:cs typeface="Arial" panose="020B0604020202020204" pitchFamily="34" charset="0"/>
              </a:rPr>
              <a:t>Lighting</a:t>
            </a:r>
          </a:p>
          <a:p>
            <a:pPr marL="1200150" lvl="2" indent="-285750">
              <a:lnSpc>
                <a:spcPct val="115000"/>
              </a:lnSpc>
              <a:buFont typeface="+mj-lt"/>
              <a:buAutoNum type="romanLcPeriod"/>
            </a:pPr>
            <a:r>
              <a:rPr lang="en-US" sz="2000" dirty="0">
                <a:latin typeface="Arial" panose="020B0604020202020204" pitchFamily="34" charset="0"/>
                <a:ea typeface="Calibri" panose="020F0502020204030204" pitchFamily="34" charset="0"/>
                <a:cs typeface="Arial" panose="020B0604020202020204" pitchFamily="34" charset="0"/>
              </a:rPr>
              <a:t>Domestic Hot Water</a:t>
            </a:r>
          </a:p>
          <a:p>
            <a:pPr marL="1200150" lvl="2" indent="-285750">
              <a:lnSpc>
                <a:spcPct val="115000"/>
              </a:lnSpc>
              <a:buFont typeface="+mj-lt"/>
              <a:buAutoNum type="romanLcPeriod"/>
            </a:pPr>
            <a:r>
              <a:rPr lang="en-US" sz="2000" dirty="0">
                <a:latin typeface="Arial" panose="020B0604020202020204" pitchFamily="34" charset="0"/>
                <a:ea typeface="Calibri" panose="020F0502020204030204" pitchFamily="34" charset="0"/>
                <a:cs typeface="Arial" panose="020B0604020202020204" pitchFamily="34" charset="0"/>
              </a:rPr>
              <a:t>Refrigeration</a:t>
            </a:r>
          </a:p>
          <a:p>
            <a:pPr marL="1200150" lvl="2" indent="-285750">
              <a:lnSpc>
                <a:spcPct val="115000"/>
              </a:lnSpc>
              <a:buFont typeface="+mj-lt"/>
              <a:buAutoNum type="romanLcPeriod"/>
            </a:pPr>
            <a:r>
              <a:rPr lang="en-US" sz="2000" dirty="0">
                <a:latin typeface="Arial" panose="020B0604020202020204" pitchFamily="34" charset="0"/>
                <a:ea typeface="Calibri" panose="020F0502020204030204" pitchFamily="34" charset="0"/>
                <a:cs typeface="Arial" panose="020B0604020202020204" pitchFamily="34" charset="0"/>
              </a:rPr>
              <a:t>Controls</a:t>
            </a:r>
          </a:p>
          <a:p>
            <a:pPr marL="914400" marR="0">
              <a:lnSpc>
                <a:spcPct val="115000"/>
              </a:lnSpc>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 </a:t>
            </a:r>
          </a:p>
        </p:txBody>
      </p:sp>
      <p:sp>
        <p:nvSpPr>
          <p:cNvPr id="6" name="Rectangle 5"/>
          <p:cNvSpPr/>
          <p:nvPr/>
        </p:nvSpPr>
        <p:spPr>
          <a:xfrm>
            <a:off x="6383158" y="1115411"/>
            <a:ext cx="6928040" cy="6238311"/>
          </a:xfrm>
          <a:prstGeom prst="rect">
            <a:avLst/>
          </a:prstGeom>
        </p:spPr>
        <p:txBody>
          <a:bodyPr wrap="square">
            <a:spAutoFit/>
          </a:bodyPr>
          <a:lstStyle/>
          <a:p>
            <a:pPr marL="914400" marR="0">
              <a:lnSpc>
                <a:spcPct val="115000"/>
              </a:lnSpc>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15000"/>
              </a:lnSpc>
              <a:spcBef>
                <a:spcPts val="0"/>
              </a:spcBef>
              <a:spcAft>
                <a:spcPts val="0"/>
              </a:spcAft>
              <a:buFont typeface="+mj-lt"/>
              <a:buAutoNum type="alphaUcPeriod" startAt="2"/>
            </a:pPr>
            <a:r>
              <a:rPr lang="en-US" sz="2000" b="1" dirty="0">
                <a:solidFill>
                  <a:srgbClr val="00B050"/>
                </a:solidFill>
                <a:latin typeface="Arial" panose="020B0604020202020204" pitchFamily="34" charset="0"/>
                <a:ea typeface="Calibri" panose="020F0502020204030204" pitchFamily="34" charset="0"/>
                <a:cs typeface="Arial" panose="020B0604020202020204" pitchFamily="34" charset="0"/>
              </a:rPr>
              <a:t>Renewable “Green” Energy Production</a:t>
            </a:r>
            <a:endParaRPr lang="en-US" sz="20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Solar - Photovoltaics</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Solar – Thermal</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Wind </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Biomass Conversion</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Methane / </a:t>
            </a:r>
            <a:r>
              <a:rPr lang="en-US" sz="2000" dirty="0" err="1">
                <a:latin typeface="Arial" panose="020B0604020202020204" pitchFamily="34" charset="0"/>
                <a:ea typeface="Calibri" panose="020F0502020204030204" pitchFamily="34" charset="0"/>
                <a:cs typeface="Arial" panose="020B0604020202020204" pitchFamily="34" charset="0"/>
              </a:rPr>
              <a:t>CNG</a:t>
            </a:r>
            <a:r>
              <a:rPr lang="en-US" sz="2000" dirty="0">
                <a:latin typeface="Arial" panose="020B0604020202020204" pitchFamily="34" charset="0"/>
                <a:ea typeface="Calibri" panose="020F0502020204030204" pitchFamily="34" charset="0"/>
                <a:cs typeface="Arial" panose="020B0604020202020204" pitchFamily="34" charset="0"/>
              </a:rPr>
              <a:t> Production</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Geothermal power production</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Low Head Hydro</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Algae production (fuel)</a:t>
            </a:r>
          </a:p>
          <a:p>
            <a:pPr marL="742950" marR="0" lvl="1" indent="-285750">
              <a:lnSpc>
                <a:spcPct val="115000"/>
              </a:lnSpc>
              <a:spcBef>
                <a:spcPts val="0"/>
              </a:spcBef>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CO</a:t>
            </a:r>
            <a:r>
              <a:rPr lang="en-US" sz="2000" b="1" baseline="-25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 capture for green houses</a:t>
            </a:r>
          </a:p>
          <a:p>
            <a:pPr marL="742950" marR="0" lvl="1" indent="-285750">
              <a:lnSpc>
                <a:spcPct val="115000"/>
              </a:lnSpc>
              <a:spcBef>
                <a:spcPts val="0"/>
              </a:spcBef>
              <a:spcAft>
                <a:spcPts val="100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Electrical Storage</a:t>
            </a:r>
          </a:p>
          <a:p>
            <a:pPr marL="742950" marR="0" lvl="1" indent="-285750">
              <a:lnSpc>
                <a:spcPct val="115000"/>
              </a:lnSpc>
              <a:spcBef>
                <a:spcPts val="0"/>
              </a:spcBef>
              <a:spcAft>
                <a:spcPts val="1000"/>
              </a:spcAft>
              <a:buFont typeface="+mj-lt"/>
              <a:buAutoNum type="alphaLcPeriod"/>
            </a:pP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US" sz="2000"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n-US" sz="2000" dirty="0">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15000"/>
              </a:lnSpc>
              <a:spcBef>
                <a:spcPts val="0"/>
              </a:spcBef>
              <a:spcAft>
                <a:spcPts val="0"/>
              </a:spcAft>
              <a:buFont typeface="+mj-lt"/>
              <a:buAutoNum type="alphaUcPeriod" startAt="3"/>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8758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33071" y="811533"/>
            <a:ext cx="6096000" cy="4812279"/>
          </a:xfrm>
          <a:prstGeom prst="rect">
            <a:avLst/>
          </a:prstGeom>
        </p:spPr>
        <p:txBody>
          <a:bodyPr>
            <a:spAutoFit/>
          </a:bodyPr>
          <a:lstStyle/>
          <a:p>
            <a:pPr marL="914400" marR="0">
              <a:lnSpc>
                <a:spcPct val="115000"/>
              </a:lnSpc>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 </a:t>
            </a:r>
          </a:p>
          <a:p>
            <a:pPr marL="342900" lvl="0" indent="-342900">
              <a:buFont typeface="+mj-lt"/>
              <a:buAutoNum type="alphaUcPeriod" startAt="4"/>
            </a:pPr>
            <a:r>
              <a:rPr lang="en-US" sz="2000" b="1" dirty="0">
                <a:solidFill>
                  <a:srgbClr val="00B050"/>
                </a:solidFill>
                <a:latin typeface="Arial" panose="020B0604020202020204" pitchFamily="34" charset="0"/>
                <a:cs typeface="Arial" panose="020B0604020202020204" pitchFamily="34" charset="0"/>
              </a:rPr>
              <a:t> “Green” Farming - Food Related Production</a:t>
            </a:r>
            <a:endParaRPr lang="en-US" sz="2000" dirty="0">
              <a:solidFill>
                <a:srgbClr val="00B050"/>
              </a:solidFill>
              <a:latin typeface="Arial" panose="020B0604020202020204" pitchFamily="34" charset="0"/>
              <a:cs typeface="Arial" panose="020B0604020202020204" pitchFamily="34" charset="0"/>
            </a:endParaRPr>
          </a:p>
          <a:p>
            <a:pPr marL="800100" lvl="1" indent="-342900">
              <a:buFont typeface="+mj-lt"/>
              <a:buAutoNum type="alphaLcPeriod"/>
            </a:pPr>
            <a:r>
              <a:rPr lang="en-US" sz="2000" dirty="0">
                <a:latin typeface="Arial" panose="020B0604020202020204" pitchFamily="34" charset="0"/>
                <a:cs typeface="Arial" panose="020B0604020202020204" pitchFamily="34" charset="0"/>
              </a:rPr>
              <a:t>Organic Vegetables/Fruits/Grains</a:t>
            </a:r>
          </a:p>
          <a:p>
            <a:pPr marL="800100" lvl="1" indent="-342900">
              <a:buFont typeface="+mj-lt"/>
              <a:buAutoNum type="alphaLcPeriod"/>
            </a:pPr>
            <a:r>
              <a:rPr lang="en-US" sz="2000" dirty="0">
                <a:latin typeface="Arial" panose="020B0604020202020204" pitchFamily="34" charset="0"/>
                <a:cs typeface="Arial" panose="020B0604020202020204" pitchFamily="34" charset="0"/>
              </a:rPr>
              <a:t>Aquaculture</a:t>
            </a:r>
          </a:p>
          <a:p>
            <a:pPr marL="800100" lvl="1" indent="-342900">
              <a:buFont typeface="+mj-lt"/>
              <a:buAutoNum type="alphaLcPeriod"/>
            </a:pPr>
            <a:r>
              <a:rPr lang="en-US" sz="2000" dirty="0">
                <a:latin typeface="Arial" panose="020B0604020202020204" pitchFamily="34" charset="0"/>
                <a:cs typeface="Arial" panose="020B0604020202020204" pitchFamily="34" charset="0"/>
              </a:rPr>
              <a:t>Small/Large Animal Husbandry</a:t>
            </a:r>
          </a:p>
          <a:p>
            <a:pPr marL="800100" lvl="1" indent="-342900">
              <a:buFont typeface="+mj-lt"/>
              <a:buAutoNum type="alphaLcPeriod"/>
            </a:pPr>
            <a:r>
              <a:rPr lang="en-US" sz="2000" dirty="0">
                <a:latin typeface="Arial" panose="020B0604020202020204" pitchFamily="34" charset="0"/>
                <a:cs typeface="Arial" panose="020B0604020202020204" pitchFamily="34" charset="0"/>
              </a:rPr>
              <a:t>Bee Keeping</a:t>
            </a:r>
          </a:p>
          <a:p>
            <a:pPr marL="800100" lvl="1" indent="-342900">
              <a:buFont typeface="+mj-lt"/>
              <a:buAutoNum type="alphaLcPeriod"/>
            </a:pPr>
            <a:r>
              <a:rPr lang="en-US" sz="2000" dirty="0">
                <a:latin typeface="Arial" panose="020B0604020202020204" pitchFamily="34" charset="0"/>
                <a:cs typeface="Arial" panose="020B0604020202020204" pitchFamily="34" charset="0"/>
              </a:rPr>
              <a:t>Hydroponics</a:t>
            </a:r>
          </a:p>
          <a:p>
            <a:pPr marL="800100" lvl="1" indent="-342900">
              <a:buFont typeface="+mj-lt"/>
              <a:buAutoNum type="alphaLcPeriod"/>
            </a:pPr>
            <a:r>
              <a:rPr lang="en-US" sz="2000" dirty="0">
                <a:latin typeface="Arial" panose="020B0604020202020204" pitchFamily="34" charset="0"/>
                <a:cs typeface="Arial" panose="020B0604020202020204" pitchFamily="34" charset="0"/>
              </a:rPr>
              <a:t>Mushrooms/Escargot</a:t>
            </a:r>
          </a:p>
          <a:p>
            <a:pPr marL="800100" lvl="1" indent="-342900">
              <a:buFont typeface="+mj-lt"/>
              <a:buAutoNum type="alphaLcPeriod"/>
            </a:pPr>
            <a:r>
              <a:rPr lang="en-US" sz="2000" dirty="0">
                <a:latin typeface="Arial" panose="020B0604020202020204" pitchFamily="34" charset="0"/>
                <a:cs typeface="Arial" panose="020B0604020202020204" pitchFamily="34" charset="0"/>
              </a:rPr>
              <a:t>Algae production (food)</a:t>
            </a:r>
          </a:p>
          <a:p>
            <a:pPr marL="800100" lvl="1" indent="-342900">
              <a:buFont typeface="+mj-lt"/>
              <a:buAutoNum type="alphaLcPeriod"/>
            </a:pPr>
            <a:r>
              <a:rPr lang="en-US" sz="2000" dirty="0">
                <a:latin typeface="Arial" panose="020B0604020202020204" pitchFamily="34" charset="0"/>
                <a:cs typeface="Arial" panose="020B0604020202020204" pitchFamily="34" charset="0"/>
              </a:rPr>
              <a:t>Permaculture</a:t>
            </a:r>
          </a:p>
          <a:p>
            <a:pPr marL="800100" lvl="1" indent="-342900">
              <a:buFont typeface="+mj-lt"/>
              <a:buAutoNum type="alphaLcPeriod"/>
            </a:pPr>
            <a:r>
              <a:rPr lang="en-US" sz="2000" dirty="0">
                <a:latin typeface="Arial" panose="020B0604020202020204" pitchFamily="34" charset="0"/>
                <a:cs typeface="Arial" panose="020B0604020202020204" pitchFamily="34" charset="0"/>
              </a:rPr>
              <a:t>Floral Production</a:t>
            </a:r>
          </a:p>
          <a:p>
            <a:pPr>
              <a:lnSpc>
                <a:spcPct val="115000"/>
              </a:lnSpc>
              <a:spcAft>
                <a:spcPts val="1000"/>
              </a:spcAft>
            </a:pPr>
            <a:r>
              <a:rPr lang="en-US" sz="2000"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n-US" sz="2000" dirty="0">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15000"/>
              </a:lnSpc>
              <a:spcBef>
                <a:spcPts val="0"/>
              </a:spcBef>
              <a:spcAft>
                <a:spcPts val="0"/>
              </a:spcAft>
              <a:buFont typeface="+mj-lt"/>
              <a:buAutoNum type="alphaUcPeriod" startAt="3"/>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838200" y="710134"/>
            <a:ext cx="6096000" cy="2668103"/>
          </a:xfrm>
          <a:prstGeom prst="rect">
            <a:avLst/>
          </a:prstGeom>
        </p:spPr>
        <p:txBody>
          <a:bodyPr>
            <a:spAutoFit/>
          </a:bodyPr>
          <a:lstStyle/>
          <a:p>
            <a:pPr>
              <a:lnSpc>
                <a:spcPct val="115000"/>
              </a:lnSpc>
              <a:spcAft>
                <a:spcPts val="10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lphaUcPeriod" startAt="3"/>
            </a:pPr>
            <a:r>
              <a:rPr lang="en-US" sz="2000" b="1" dirty="0">
                <a:solidFill>
                  <a:srgbClr val="00B050"/>
                </a:solidFill>
                <a:latin typeface="Arial" panose="020B0604020202020204" pitchFamily="34" charset="0"/>
                <a:ea typeface="Calibri" panose="020F0502020204030204" pitchFamily="34" charset="0"/>
                <a:cs typeface="Arial" panose="020B0604020202020204" pitchFamily="34" charset="0"/>
              </a:rPr>
              <a:t>Salvage and Remediation</a:t>
            </a:r>
            <a:endParaRPr lang="en-US" sz="20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Recycling</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Tire Recovery</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Paint Recycling</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Environmental Clean up</a:t>
            </a:r>
          </a:p>
          <a:p>
            <a:pPr marL="742950" marR="0" lvl="1" indent="-285750">
              <a:lnSpc>
                <a:spcPct val="115000"/>
              </a:lnSpc>
              <a:spcBef>
                <a:spcPts val="0"/>
              </a:spcBef>
              <a:spcAft>
                <a:spcPts val="1000"/>
              </a:spcAft>
              <a:buFont typeface="+mj-lt"/>
              <a:buAutoNum type="alphaLcPeriod"/>
            </a:pPr>
            <a:r>
              <a:rPr lang="en-US" sz="2000" dirty="0" err="1">
                <a:latin typeface="Arial" panose="020B0604020202020204" pitchFamily="34" charset="0"/>
                <a:ea typeface="Calibri" panose="020F0502020204030204" pitchFamily="34" charset="0"/>
                <a:cs typeface="Arial" panose="020B0604020202020204" pitchFamily="34" charset="0"/>
              </a:rPr>
              <a:t>CAFO</a:t>
            </a:r>
            <a:r>
              <a:rPr lang="en-US" sz="2000" dirty="0">
                <a:latin typeface="Arial" panose="020B0604020202020204" pitchFamily="34" charset="0"/>
                <a:ea typeface="Calibri" panose="020F0502020204030204" pitchFamily="34" charset="0"/>
                <a:cs typeface="Arial" panose="020B0604020202020204" pitchFamily="34" charset="0"/>
              </a:rPr>
              <a:t> waste processing</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838200" y="3429000"/>
            <a:ext cx="6096000" cy="1831976"/>
          </a:xfrm>
          <a:prstGeom prst="rect">
            <a:avLst/>
          </a:prstGeom>
        </p:spPr>
        <p:txBody>
          <a:bodyPr>
            <a:spAutoFit/>
          </a:bodyPr>
          <a:lstStyle/>
          <a:p>
            <a:pPr marL="342900" marR="0" lvl="0" indent="-342900">
              <a:lnSpc>
                <a:spcPct val="115000"/>
              </a:lnSpc>
              <a:spcBef>
                <a:spcPts val="0"/>
              </a:spcBef>
              <a:spcAft>
                <a:spcPts val="0"/>
              </a:spcAft>
              <a:buFont typeface="+mj-lt"/>
              <a:buAutoNum type="alphaUcPeriod" startAt="5"/>
            </a:pPr>
            <a:r>
              <a:rPr lang="en-US" sz="2000" b="1" dirty="0">
                <a:solidFill>
                  <a:srgbClr val="00B050"/>
                </a:solidFill>
                <a:latin typeface="Arial" panose="020B0604020202020204" pitchFamily="34" charset="0"/>
                <a:ea typeface="Calibri" panose="020F0502020204030204" pitchFamily="34" charset="0"/>
                <a:cs typeface="Arial" panose="020B0604020202020204" pitchFamily="34" charset="0"/>
              </a:rPr>
              <a:t> Waste Water/Sewage to </a:t>
            </a:r>
            <a:r>
              <a:rPr lang="en-US" sz="2000" b="1" dirty="0" err="1">
                <a:solidFill>
                  <a:srgbClr val="00B050"/>
                </a:solidFill>
                <a:latin typeface="Arial" panose="020B0604020202020204" pitchFamily="34" charset="0"/>
                <a:ea typeface="Calibri" panose="020F0502020204030204" pitchFamily="34" charset="0"/>
                <a:cs typeface="Arial" panose="020B0604020202020204" pitchFamily="34" charset="0"/>
              </a:rPr>
              <a:t>Biomethane</a:t>
            </a:r>
            <a:endParaRPr lang="en-US" sz="20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2000" dirty="0" err="1">
                <a:latin typeface="Arial" panose="020B0604020202020204" pitchFamily="34" charset="0"/>
                <a:ea typeface="Calibri" panose="020F0502020204030204" pitchFamily="34" charset="0"/>
                <a:cs typeface="Arial" panose="020B0604020202020204" pitchFamily="34" charset="0"/>
              </a:rPr>
              <a:t>CAFO</a:t>
            </a:r>
            <a:r>
              <a:rPr lang="en-US" sz="2000" dirty="0">
                <a:latin typeface="Arial" panose="020B0604020202020204" pitchFamily="34" charset="0"/>
                <a:ea typeface="Calibri" panose="020F0502020204030204" pitchFamily="34" charset="0"/>
                <a:cs typeface="Arial" panose="020B0604020202020204" pitchFamily="34" charset="0"/>
              </a:rPr>
              <a:t> waste processing </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Municipal Sewage</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Municipal Refuse</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Residential Septic Systems</a:t>
            </a:r>
          </a:p>
        </p:txBody>
      </p:sp>
      <p:sp>
        <p:nvSpPr>
          <p:cNvPr id="8" name="Rectangle 7"/>
          <p:cNvSpPr/>
          <p:nvPr/>
        </p:nvSpPr>
        <p:spPr>
          <a:xfrm>
            <a:off x="838200" y="4967093"/>
            <a:ext cx="6096000" cy="1252331"/>
          </a:xfrm>
          <a:prstGeom prst="rect">
            <a:avLst/>
          </a:prstGeom>
        </p:spPr>
        <p:txBody>
          <a:bodyPr>
            <a:spAutoFit/>
          </a:bodyPr>
          <a:lstStyle/>
          <a:p>
            <a:pPr>
              <a:lnSpc>
                <a:spcPct val="115000"/>
              </a:lnSpc>
              <a:spcAft>
                <a:spcPts val="1000"/>
              </a:spcAft>
            </a:pPr>
            <a:r>
              <a:rPr lang="en-US" sz="2000" b="1" dirty="0">
                <a:solidFill>
                  <a:srgbClr val="00B050"/>
                </a:solidFill>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lphaUcPeriod" startAt="7"/>
            </a:pPr>
            <a:r>
              <a:rPr lang="en-US" sz="2000" b="1" dirty="0">
                <a:solidFill>
                  <a:srgbClr val="00B050"/>
                </a:solidFill>
                <a:latin typeface="Arial" panose="020B0604020202020204" pitchFamily="34" charset="0"/>
                <a:ea typeface="Calibri" panose="020F0502020204030204" pitchFamily="34" charset="0"/>
                <a:cs typeface="Arial" panose="020B0604020202020204" pitchFamily="34" charset="0"/>
              </a:rPr>
              <a:t>Other “Green” Jobs</a:t>
            </a:r>
            <a:endParaRPr lang="en-US" sz="2000" dirty="0">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100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Compressed Earthen Blocks</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6133071" y="4377931"/>
            <a:ext cx="6096000" cy="2668103"/>
          </a:xfrm>
          <a:prstGeom prst="rect">
            <a:avLst/>
          </a:prstGeom>
        </p:spPr>
        <p:txBody>
          <a:bodyPr>
            <a:spAutoFit/>
          </a:bodyPr>
          <a:lstStyle/>
          <a:p>
            <a:pPr marL="342900" marR="0" lvl="0" indent="-342900">
              <a:lnSpc>
                <a:spcPct val="115000"/>
              </a:lnSpc>
              <a:spcBef>
                <a:spcPts val="0"/>
              </a:spcBef>
              <a:spcAft>
                <a:spcPts val="0"/>
              </a:spcAft>
              <a:buFont typeface="+mj-lt"/>
              <a:buAutoNum type="alphaUcPeriod" startAt="6"/>
            </a:pPr>
            <a:r>
              <a:rPr lang="en-US" sz="2000" b="1" dirty="0">
                <a:solidFill>
                  <a:srgbClr val="00B050"/>
                </a:solidFill>
                <a:latin typeface="Arial" panose="020B0604020202020204" pitchFamily="34" charset="0"/>
                <a:ea typeface="Calibri" panose="020F0502020204030204" pitchFamily="34" charset="0"/>
                <a:cs typeface="Arial" panose="020B0604020202020204" pitchFamily="34" charset="0"/>
              </a:rPr>
              <a:t>Landscaping</a:t>
            </a:r>
            <a:endParaRPr lang="en-US" sz="20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Soils</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Composting</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Vermiculture</a:t>
            </a:r>
          </a:p>
          <a:p>
            <a:pPr marL="742950" marR="0" lvl="1" indent="-285750">
              <a:lnSpc>
                <a:spcPct val="115000"/>
              </a:lnSpc>
              <a:spcBef>
                <a:spcPts val="0"/>
              </a:spcBef>
              <a:spcAft>
                <a:spcPts val="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Nursery Production</a:t>
            </a:r>
          </a:p>
          <a:p>
            <a:pPr marL="742950" marR="0" lvl="1" indent="-285750">
              <a:lnSpc>
                <a:spcPct val="115000"/>
              </a:lnSpc>
              <a:spcBef>
                <a:spcPts val="0"/>
              </a:spcBef>
              <a:spcAft>
                <a:spcPts val="1000"/>
              </a:spcAft>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Community Gardens</a:t>
            </a:r>
          </a:p>
          <a:p>
            <a:pPr>
              <a:lnSpc>
                <a:spcPct val="115000"/>
              </a:lnSpc>
              <a:spcAft>
                <a:spcPts val="1000"/>
              </a:spcAft>
            </a:pPr>
            <a:r>
              <a:rPr lang="en-US" sz="2000" b="1" dirty="0">
                <a:solidFill>
                  <a:srgbClr val="00B050"/>
                </a:solidFill>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itle 1">
            <a:extLst>
              <a:ext uri="{FF2B5EF4-FFF2-40B4-BE49-F238E27FC236}">
                <a16:creationId xmlns:a16="http://schemas.microsoft.com/office/drawing/2014/main" id="{6D7A647B-E601-48B4-BB66-EB297F6D9309}"/>
              </a:ext>
            </a:extLst>
          </p:cNvPr>
          <p:cNvSpPr txBox="1">
            <a:spLocks/>
          </p:cNvSpPr>
          <p:nvPr/>
        </p:nvSpPr>
        <p:spPr>
          <a:xfrm>
            <a:off x="838200" y="365125"/>
            <a:ext cx="10808368" cy="7969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l" rtl="0">
              <a:lnSpc>
                <a:spcPct val="90000"/>
              </a:lnSpc>
              <a:spcBef>
                <a:spcPct val="0"/>
              </a:spcBef>
            </a:pPr>
            <a:r>
              <a:rPr lang="en-US" sz="4400" kern="0">
                <a:solidFill>
                  <a:sysClr val="windowText" lastClr="000000"/>
                </a:solidFill>
                <a:latin typeface="+mj-lt"/>
              </a:rPr>
              <a:t>Job Creation Opportunities</a:t>
            </a:r>
            <a:endParaRPr lang="en-US" sz="4400" kern="0" dirty="0">
              <a:solidFill>
                <a:sysClr val="windowText" lastClr="000000"/>
              </a:solidFill>
              <a:latin typeface="+mj-lt"/>
            </a:endParaRPr>
          </a:p>
        </p:txBody>
      </p:sp>
    </p:spTree>
    <p:extLst>
      <p:ext uri="{BB962C8B-B14F-4D97-AF65-F5344CB8AC3E}">
        <p14:creationId xmlns:p14="http://schemas.microsoft.com/office/powerpoint/2010/main" val="2226429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5D58D7-0A9A-4754-B438-F518E6CE3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6047"/>
            <a:ext cx="12192000" cy="6902542"/>
          </a:xfrm>
          <a:prstGeom prst="rect">
            <a:avLst/>
          </a:prstGeom>
        </p:spPr>
      </p:pic>
    </p:spTree>
    <p:extLst>
      <p:ext uri="{BB962C8B-B14F-4D97-AF65-F5344CB8AC3E}">
        <p14:creationId xmlns:p14="http://schemas.microsoft.com/office/powerpoint/2010/main" val="199310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52400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43" name="Text Box 10"/>
          <p:cNvSpPr txBox="1">
            <a:spLocks noChangeArrowheads="1"/>
          </p:cNvSpPr>
          <p:nvPr/>
        </p:nvSpPr>
        <p:spPr bwMode="auto">
          <a:xfrm>
            <a:off x="4876800" y="1066800"/>
            <a:ext cx="3595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chemeClr val="bg1"/>
                </a:solidFill>
              </a:rPr>
              <a:t>Personal Control = 30%</a:t>
            </a:r>
            <a:endParaRPr lang="en-US" altLang="en-US" sz="2400" b="1"/>
          </a:p>
        </p:txBody>
      </p:sp>
      <p:sp>
        <p:nvSpPr>
          <p:cNvPr id="35844" name="Rectangle 11"/>
          <p:cNvSpPr>
            <a:spLocks noChangeArrowheads="1"/>
          </p:cNvSpPr>
          <p:nvPr/>
        </p:nvSpPr>
        <p:spPr bwMode="auto">
          <a:xfrm>
            <a:off x="152400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45" name="Text Box 12"/>
          <p:cNvSpPr txBox="1">
            <a:spLocks noChangeArrowheads="1"/>
          </p:cNvSpPr>
          <p:nvPr/>
        </p:nvSpPr>
        <p:spPr bwMode="auto">
          <a:xfrm>
            <a:off x="6781800" y="26670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(75% Heat)</a:t>
            </a:r>
            <a:endParaRPr lang="en-US" altLang="en-US" sz="2400">
              <a:latin typeface="Times New Roman" panose="02020603050405020304" pitchFamily="18" charset="0"/>
            </a:endParaRPr>
          </a:p>
        </p:txBody>
      </p:sp>
      <p:sp>
        <p:nvSpPr>
          <p:cNvPr id="7177" name="Rectangle 13"/>
          <p:cNvSpPr>
            <a:spLocks noGrp="1" noChangeArrowheads="1"/>
          </p:cNvSpPr>
          <p:nvPr>
            <p:ph type="title"/>
          </p:nvPr>
        </p:nvSpPr>
        <p:spPr>
          <a:xfrm>
            <a:off x="3648173" y="38100"/>
            <a:ext cx="5508744" cy="914400"/>
          </a:xfrm>
        </p:spPr>
        <p:txBody>
          <a:bodyPr>
            <a:normAutofit fontScale="90000"/>
          </a:bodyPr>
          <a:lstStyle/>
          <a:p>
            <a:pPr>
              <a:defRPr/>
            </a:pPr>
            <a:r>
              <a:rPr lang="en-US" dirty="0">
                <a:cs typeface="Arial" pitchFamily="34" charset="0"/>
              </a:rPr>
              <a:t>USA Energy Sectors </a:t>
            </a:r>
            <a:r>
              <a:rPr lang="en-US" sz="2400" b="1" dirty="0">
                <a:cs typeface="Arial" pitchFamily="34" charset="0"/>
              </a:rPr>
              <a:t>(Control) </a:t>
            </a:r>
            <a:endParaRPr lang="en-US" b="1" dirty="0">
              <a:cs typeface="Arial" pitchFamily="34" charset="0"/>
            </a:endParaRPr>
          </a:p>
        </p:txBody>
      </p:sp>
      <p:pic>
        <p:nvPicPr>
          <p:cNvPr id="358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982" y="762575"/>
            <a:ext cx="8047037"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a:extLst>
              <a:ext uri="{FF2B5EF4-FFF2-40B4-BE49-F238E27FC236}">
                <a16:creationId xmlns:a16="http://schemas.microsoft.com/office/drawing/2014/main" id="{A6AFD4FD-531B-44AC-960F-62573E98C616}"/>
              </a:ext>
            </a:extLst>
          </p:cNvPr>
          <p:cNvSpPr txBox="1">
            <a:spLocks noChangeArrowheads="1"/>
          </p:cNvSpPr>
          <p:nvPr/>
        </p:nvSpPr>
        <p:spPr>
          <a:xfrm>
            <a:off x="10524" y="6356925"/>
            <a:ext cx="5644042" cy="531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200" b="1" dirty="0">
                <a:solidFill>
                  <a:srgbClr val="FF0000"/>
                </a:solidFill>
                <a:cs typeface="Arial" pitchFamily="34" charset="0"/>
              </a:rPr>
              <a:t>Paradigm 1: We have no control what can we do? </a:t>
            </a:r>
          </a:p>
        </p:txBody>
      </p:sp>
      <p:sp>
        <p:nvSpPr>
          <p:cNvPr id="9" name="Rectangle 13">
            <a:extLst>
              <a:ext uri="{FF2B5EF4-FFF2-40B4-BE49-F238E27FC236}">
                <a16:creationId xmlns:a16="http://schemas.microsoft.com/office/drawing/2014/main" id="{DC2DD558-CD58-4CC6-A268-3ECE421C3D0F}"/>
              </a:ext>
            </a:extLst>
          </p:cNvPr>
          <p:cNvSpPr txBox="1">
            <a:spLocks noChangeArrowheads="1"/>
          </p:cNvSpPr>
          <p:nvPr/>
        </p:nvSpPr>
        <p:spPr>
          <a:xfrm>
            <a:off x="6802821" y="6364614"/>
            <a:ext cx="5031827" cy="531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200" b="1" dirty="0">
                <a:solidFill>
                  <a:srgbClr val="FF0000"/>
                </a:solidFill>
                <a:cs typeface="Arial" pitchFamily="34" charset="0"/>
              </a:rPr>
              <a:t>New Paradigm 1: No, We Have True Control</a:t>
            </a:r>
          </a:p>
        </p:txBody>
      </p:sp>
    </p:spTree>
    <p:extLst>
      <p:ext uri="{BB962C8B-B14F-4D97-AF65-F5344CB8AC3E}">
        <p14:creationId xmlns:p14="http://schemas.microsoft.com/office/powerpoint/2010/main" val="102664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How to start:	</a:t>
            </a:r>
          </a:p>
        </p:txBody>
      </p:sp>
      <p:sp>
        <p:nvSpPr>
          <p:cNvPr id="3" name="Content Placeholder 2"/>
          <p:cNvSpPr>
            <a:spLocks noGrp="1"/>
          </p:cNvSpPr>
          <p:nvPr>
            <p:ph idx="1"/>
          </p:nvPr>
        </p:nvSpPr>
        <p:spPr>
          <a:xfrm>
            <a:off x="838200" y="1511300"/>
            <a:ext cx="10515600" cy="4351338"/>
          </a:xfrm>
        </p:spPr>
        <p:txBody>
          <a:bodyPr>
            <a:normAutofit/>
          </a:bodyPr>
          <a:lstStyle/>
          <a:p>
            <a:pPr marL="514350" indent="-514350">
              <a:buFont typeface="+mj-lt"/>
              <a:buAutoNum type="arabicPeriod"/>
            </a:pPr>
            <a:r>
              <a:rPr lang="en-US" dirty="0"/>
              <a:t>Develop an </a:t>
            </a:r>
            <a:r>
              <a:rPr lang="en-US" b="1" dirty="0">
                <a:solidFill>
                  <a:schemeClr val="accent5"/>
                </a:solidFill>
              </a:rPr>
              <a:t>Energy Investment Policy </a:t>
            </a:r>
            <a:r>
              <a:rPr lang="en-US" dirty="0"/>
              <a:t>to define </a:t>
            </a:r>
            <a:r>
              <a:rPr lang="en-US" b="1" dirty="0">
                <a:solidFill>
                  <a:schemeClr val="accent5"/>
                </a:solidFill>
              </a:rPr>
              <a:t>“cost effective”</a:t>
            </a:r>
            <a:br>
              <a:rPr lang="en-US" b="1" dirty="0">
                <a:solidFill>
                  <a:schemeClr val="accent5"/>
                </a:solidFill>
              </a:rPr>
            </a:br>
            <a:r>
              <a:rPr lang="en-US" dirty="0"/>
              <a:t>based on:</a:t>
            </a:r>
          </a:p>
          <a:p>
            <a:pPr lvl="3"/>
            <a:r>
              <a:rPr lang="en-US" sz="2000" dirty="0"/>
              <a:t>Energy Costs</a:t>
            </a:r>
          </a:p>
          <a:p>
            <a:pPr lvl="3"/>
            <a:r>
              <a:rPr lang="en-US" sz="2000" dirty="0"/>
              <a:t>Maintenance Costs</a:t>
            </a:r>
          </a:p>
          <a:p>
            <a:pPr lvl="3"/>
            <a:r>
              <a:rPr lang="en-US" sz="2000" dirty="0"/>
              <a:t>Life Cycle Replacement Costs</a:t>
            </a:r>
          </a:p>
          <a:p>
            <a:pPr lvl="3"/>
            <a:r>
              <a:rPr lang="en-US" sz="2000" dirty="0"/>
              <a:t>Useful life of the equipment/building</a:t>
            </a:r>
          </a:p>
          <a:p>
            <a:pPr lvl="3"/>
            <a:r>
              <a:rPr lang="en-US" sz="2000" dirty="0"/>
              <a:t>Cost of CO</a:t>
            </a:r>
            <a:r>
              <a:rPr lang="en-US" sz="2000" b="1" baseline="-25000" dirty="0"/>
              <a:t>2</a:t>
            </a:r>
            <a:r>
              <a:rPr lang="en-US" sz="2000" dirty="0"/>
              <a:t> Emissions</a:t>
            </a:r>
          </a:p>
          <a:p>
            <a:pPr lvl="3"/>
            <a:r>
              <a:rPr lang="en-US" sz="2000" dirty="0"/>
              <a:t>Cost of Money</a:t>
            </a:r>
          </a:p>
          <a:p>
            <a:pPr marL="514350" indent="-514350">
              <a:buFont typeface="+mj-lt"/>
              <a:buAutoNum type="arabicPeriod"/>
            </a:pPr>
            <a:r>
              <a:rPr lang="en-US" dirty="0"/>
              <a:t>Develop a Master Plan of Attack – Save and Produce Energy</a:t>
            </a:r>
          </a:p>
          <a:p>
            <a:pPr marL="514350" indent="-514350">
              <a:buFont typeface="+mj-lt"/>
              <a:buAutoNum type="arabicPeriod"/>
            </a:pPr>
            <a:r>
              <a:rPr lang="en-US" dirty="0"/>
              <a:t>Find the Money</a:t>
            </a:r>
          </a:p>
        </p:txBody>
      </p:sp>
    </p:spTree>
    <p:extLst>
      <p:ext uri="{BB962C8B-B14F-4D97-AF65-F5344CB8AC3E}">
        <p14:creationId xmlns:p14="http://schemas.microsoft.com/office/powerpoint/2010/main" val="288772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628586" cy="1325563"/>
          </a:xfrm>
        </p:spPr>
        <p:txBody>
          <a:bodyPr/>
          <a:lstStyle/>
          <a:p>
            <a:r>
              <a:rPr lang="en-US" dirty="0"/>
              <a:t>Develop a Master Plan of Attack  - </a:t>
            </a:r>
            <a:r>
              <a:rPr lang="en-US" b="1" dirty="0"/>
              <a:t>Save</a:t>
            </a:r>
            <a:r>
              <a:rPr lang="en-US" dirty="0"/>
              <a:t> Energy</a:t>
            </a:r>
          </a:p>
        </p:txBody>
      </p:sp>
      <p:sp>
        <p:nvSpPr>
          <p:cNvPr id="5" name="Rectangle 4"/>
          <p:cNvSpPr/>
          <p:nvPr/>
        </p:nvSpPr>
        <p:spPr>
          <a:xfrm>
            <a:off x="943612" y="1015869"/>
            <a:ext cx="9271096" cy="5355312"/>
          </a:xfrm>
          <a:prstGeom prst="rect">
            <a:avLst/>
          </a:prstGeom>
        </p:spPr>
        <p:txBody>
          <a:bodyPr wrap="square">
            <a:spAutoFit/>
          </a:bodyPr>
          <a:lstStyle/>
          <a:p>
            <a:pPr marL="514350" indent="-514350">
              <a:buFont typeface="+mj-lt"/>
              <a:buAutoNum type="arabicPeriod"/>
            </a:pPr>
            <a:r>
              <a:rPr lang="en-US" sz="3000" dirty="0"/>
              <a:t>Bring Energy Efficiency to Buildings and Processes</a:t>
            </a:r>
          </a:p>
          <a:p>
            <a:pPr marL="971550" lvl="1" indent="-514350">
              <a:buFont typeface="+mj-lt"/>
              <a:buAutoNum type="alphaLcPeriod"/>
            </a:pPr>
            <a:r>
              <a:rPr lang="en-US" sz="2800" b="1" i="1" dirty="0"/>
              <a:t>Buildings use 40 % of the energy in the USA.</a:t>
            </a:r>
          </a:p>
          <a:p>
            <a:pPr marL="971550" lvl="1" indent="-514350">
              <a:buFont typeface="+mj-lt"/>
              <a:buAutoNum type="alphaLcPeriod"/>
            </a:pPr>
            <a:r>
              <a:rPr lang="en-US" sz="2800" b="1" i="1" dirty="0"/>
              <a:t>Building energy efficiency is well understood.</a:t>
            </a:r>
          </a:p>
          <a:p>
            <a:pPr marL="971550" lvl="1" indent="-514350">
              <a:buFont typeface="+mj-lt"/>
              <a:buAutoNum type="alphaLcPeriod"/>
            </a:pPr>
            <a:r>
              <a:rPr lang="en-US" sz="2800" b="1" i="1" dirty="0"/>
              <a:t>Buildings last a long time, so the investments are </a:t>
            </a:r>
            <a:br>
              <a:rPr lang="en-US" sz="2800" b="1" i="1" dirty="0"/>
            </a:br>
            <a:r>
              <a:rPr lang="en-US" sz="2800" b="1" i="1" dirty="0"/>
              <a:t>likely to pay for themselves over time.</a:t>
            </a:r>
          </a:p>
          <a:p>
            <a:pPr marL="971550" lvl="1" indent="-514350">
              <a:buFont typeface="+mj-lt"/>
              <a:buAutoNum type="alphaLcPeriod"/>
            </a:pPr>
            <a:r>
              <a:rPr lang="en-US" sz="2800" b="1" i="1" dirty="0"/>
              <a:t>Large, available inventory awaiting improvement</a:t>
            </a:r>
          </a:p>
          <a:p>
            <a:pPr marL="1600200" lvl="2" indent="-571500">
              <a:buFont typeface="+mj-lt"/>
              <a:buAutoNum type="romanLcPeriod"/>
            </a:pPr>
            <a:r>
              <a:rPr lang="en-US" sz="2400" b="1" i="1" dirty="0"/>
              <a:t>Homes</a:t>
            </a:r>
          </a:p>
          <a:p>
            <a:pPr marL="1600200" lvl="2" indent="-571500">
              <a:buFont typeface="+mj-lt"/>
              <a:buAutoNum type="romanLcPeriod"/>
            </a:pPr>
            <a:r>
              <a:rPr lang="en-US" sz="2400" b="1" i="1" dirty="0"/>
              <a:t>Businesses and Industries</a:t>
            </a:r>
          </a:p>
          <a:p>
            <a:pPr marL="971550" lvl="1" indent="-514350">
              <a:buFont typeface="+mj-lt"/>
              <a:buAutoNum type="alphaLcPeriod"/>
            </a:pPr>
            <a:r>
              <a:rPr lang="en-US" sz="2800" b="1" i="1" dirty="0"/>
              <a:t>Stimulates and sustains significant jobs</a:t>
            </a:r>
          </a:p>
          <a:p>
            <a:pPr marL="1600200" lvl="2" indent="-514350">
              <a:buFont typeface="+mj-lt"/>
              <a:buAutoNum type="romanLcPeriod"/>
            </a:pPr>
            <a:r>
              <a:rPr lang="en-US" sz="2400" b="1" i="1" dirty="0"/>
              <a:t>Professional</a:t>
            </a:r>
          </a:p>
          <a:p>
            <a:pPr marL="1600200" lvl="2" indent="-514350">
              <a:buFont typeface="+mj-lt"/>
              <a:buAutoNum type="romanLcPeriod"/>
            </a:pPr>
            <a:r>
              <a:rPr lang="en-US" sz="2400" b="1" i="1" dirty="0"/>
              <a:t>Construction</a:t>
            </a:r>
          </a:p>
          <a:p>
            <a:pPr marL="1600200" lvl="2" indent="-514350">
              <a:buFont typeface="+mj-lt"/>
              <a:buAutoNum type="romanLcPeriod"/>
            </a:pPr>
            <a:r>
              <a:rPr lang="en-US" sz="2400" b="1" i="1" dirty="0"/>
              <a:t>Financial </a:t>
            </a:r>
          </a:p>
          <a:p>
            <a:pPr marL="1028700" lvl="1" indent="-571500">
              <a:buFont typeface="+mj-lt"/>
              <a:buAutoNum type="alphaLcPeriod"/>
            </a:pPr>
            <a:endParaRPr lang="en-US" sz="2400" b="1" i="1" dirty="0">
              <a:solidFill>
                <a:srgbClr val="0070C0"/>
              </a:solidFill>
            </a:endParaRPr>
          </a:p>
        </p:txBody>
      </p:sp>
    </p:spTree>
    <p:extLst>
      <p:ext uri="{BB962C8B-B14F-4D97-AF65-F5344CB8AC3E}">
        <p14:creationId xmlns:p14="http://schemas.microsoft.com/office/powerpoint/2010/main" val="2275710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838793" cy="1325563"/>
          </a:xfrm>
        </p:spPr>
        <p:txBody>
          <a:bodyPr/>
          <a:lstStyle/>
          <a:p>
            <a:r>
              <a:rPr lang="en-US" dirty="0"/>
              <a:t>Develop a Master Plan of Attack – </a:t>
            </a:r>
            <a:r>
              <a:rPr lang="en-US" b="1" dirty="0"/>
              <a:t>Make</a:t>
            </a:r>
            <a:r>
              <a:rPr lang="en-US" dirty="0"/>
              <a:t> Energy</a:t>
            </a:r>
          </a:p>
        </p:txBody>
      </p:sp>
      <p:sp>
        <p:nvSpPr>
          <p:cNvPr id="5" name="Rectangle 4"/>
          <p:cNvSpPr/>
          <p:nvPr/>
        </p:nvSpPr>
        <p:spPr>
          <a:xfrm>
            <a:off x="1460452" y="967129"/>
            <a:ext cx="9271096" cy="6586418"/>
          </a:xfrm>
          <a:prstGeom prst="rect">
            <a:avLst/>
          </a:prstGeom>
        </p:spPr>
        <p:txBody>
          <a:bodyPr wrap="square">
            <a:spAutoFit/>
          </a:bodyPr>
          <a:lstStyle/>
          <a:p>
            <a:pPr marL="514350" indent="-514350">
              <a:buFont typeface="+mj-lt"/>
              <a:buAutoNum type="arabicPeriod" startAt="2"/>
            </a:pPr>
            <a:r>
              <a:rPr lang="en-US" sz="3000" dirty="0"/>
              <a:t>Develop local renewable energy industries</a:t>
            </a:r>
          </a:p>
          <a:p>
            <a:pPr marL="914400" lvl="1" indent="-457200">
              <a:buFont typeface="+mj-lt"/>
              <a:buAutoNum type="alphaLcPeriod"/>
            </a:pPr>
            <a:r>
              <a:rPr lang="en-US" sz="2800" b="1" i="1" dirty="0"/>
              <a:t>Direct Renewable Energy: </a:t>
            </a:r>
          </a:p>
          <a:p>
            <a:pPr marL="1600200" lvl="2" indent="-457200">
              <a:buFont typeface="+mj-lt"/>
              <a:buAutoNum type="romanLcPeriod"/>
            </a:pPr>
            <a:r>
              <a:rPr lang="en-US" sz="2800" b="1" i="1" dirty="0"/>
              <a:t>Wind</a:t>
            </a:r>
          </a:p>
          <a:p>
            <a:pPr marL="1600200" lvl="2" indent="-457200">
              <a:buFont typeface="+mj-lt"/>
              <a:buAutoNum type="romanLcPeriod"/>
            </a:pPr>
            <a:r>
              <a:rPr lang="en-US" sz="2800" b="1" i="1" dirty="0"/>
              <a:t>Solar  </a:t>
            </a:r>
          </a:p>
          <a:p>
            <a:pPr marL="914400" lvl="1" indent="-457200">
              <a:buFont typeface="+mj-lt"/>
              <a:buAutoNum type="alphaLcPeriod"/>
            </a:pPr>
            <a:r>
              <a:rPr lang="en-US" sz="2800" b="1" i="1" dirty="0"/>
              <a:t>Indirect Renewable Energy:</a:t>
            </a:r>
          </a:p>
          <a:p>
            <a:pPr marL="1600200" lvl="2" indent="-457200">
              <a:buFont typeface="+mj-lt"/>
              <a:buAutoNum type="romanLcPeriod"/>
            </a:pPr>
            <a:r>
              <a:rPr lang="en-US" sz="2800" b="1" i="1" dirty="0"/>
              <a:t>Ground Source Heat Pumps</a:t>
            </a:r>
          </a:p>
          <a:p>
            <a:pPr marL="1600200" lvl="2" indent="-457200">
              <a:buFont typeface="+mj-lt"/>
              <a:buAutoNum type="romanLcPeriod"/>
            </a:pPr>
            <a:r>
              <a:rPr lang="en-US" sz="2800" b="1" i="1" dirty="0"/>
              <a:t>Wastewater (City and CAFO) to Methane</a:t>
            </a:r>
          </a:p>
          <a:p>
            <a:pPr marL="1600200" lvl="2" indent="-457200">
              <a:buFont typeface="+mj-lt"/>
              <a:buAutoNum type="romanLcPeriod"/>
            </a:pPr>
            <a:r>
              <a:rPr lang="en-US" sz="2800" b="1" i="1" dirty="0"/>
              <a:t>Landfill Gas Recovery</a:t>
            </a:r>
          </a:p>
          <a:p>
            <a:pPr marL="914400" lvl="1" indent="-457200">
              <a:buFont typeface="+mj-lt"/>
              <a:buAutoNum type="alphaLcPeriod"/>
            </a:pPr>
            <a:r>
              <a:rPr lang="en-US" sz="2800" b="1" i="1" dirty="0"/>
              <a:t>Co-Product Market Opportunities:</a:t>
            </a:r>
          </a:p>
          <a:p>
            <a:pPr marL="1600200" lvl="2" indent="-457200">
              <a:buFont typeface="+mj-lt"/>
              <a:buAutoNum type="romanLcPeriod"/>
            </a:pPr>
            <a:r>
              <a:rPr lang="en-US" sz="2800" b="1" i="1" dirty="0"/>
              <a:t>Manufacturing Support</a:t>
            </a:r>
          </a:p>
          <a:p>
            <a:pPr marL="1600200" lvl="2" indent="-457200">
              <a:buFont typeface="+mj-lt"/>
              <a:buAutoNum type="romanLcPeriod"/>
            </a:pPr>
            <a:r>
              <a:rPr lang="en-US" sz="2800" b="1" i="1" dirty="0"/>
              <a:t>Recovered Heat</a:t>
            </a:r>
          </a:p>
          <a:p>
            <a:pPr marL="1600200" lvl="2" indent="-457200">
              <a:buFont typeface="+mj-lt"/>
              <a:buAutoNum type="romanLcPeriod"/>
            </a:pPr>
            <a:r>
              <a:rPr lang="en-US" sz="2800" b="1" i="1" dirty="0"/>
              <a:t>Compressed/</a:t>
            </a:r>
            <a:r>
              <a:rPr lang="en-US" sz="2800" b="1" i="1" dirty="0" err="1"/>
              <a:t>Liquifide</a:t>
            </a:r>
            <a:r>
              <a:rPr lang="en-US" sz="2800" b="1" i="1" dirty="0"/>
              <a:t> Natural Gas</a:t>
            </a:r>
          </a:p>
          <a:p>
            <a:pPr marL="914400" lvl="1" indent="-457200">
              <a:buFont typeface="+mj-lt"/>
              <a:buAutoNum type="alphaLcPeriod"/>
            </a:pPr>
            <a:endParaRPr lang="en-US" sz="2800" b="1" i="1" dirty="0">
              <a:solidFill>
                <a:srgbClr val="0070C0"/>
              </a:solidFill>
            </a:endParaRPr>
          </a:p>
          <a:p>
            <a:pPr marL="1143000" lvl="1" indent="-457200">
              <a:buFont typeface="+mj-lt"/>
              <a:buAutoNum type="alphaLcPeriod"/>
            </a:pPr>
            <a:endParaRPr lang="en-US" sz="2800" b="1" i="1" dirty="0">
              <a:solidFill>
                <a:srgbClr val="0070C0"/>
              </a:solidFill>
            </a:endParaRPr>
          </a:p>
          <a:p>
            <a:pPr marL="971550" lvl="1" indent="-514350">
              <a:buFont typeface="+mj-lt"/>
              <a:buAutoNum type="alphaLcPeriod"/>
            </a:pPr>
            <a:endParaRPr lang="en-US" sz="2800" b="1" i="1" dirty="0">
              <a:solidFill>
                <a:srgbClr val="0070C0"/>
              </a:solidFill>
            </a:endParaRPr>
          </a:p>
        </p:txBody>
      </p:sp>
    </p:spTree>
    <p:extLst>
      <p:ext uri="{BB962C8B-B14F-4D97-AF65-F5344CB8AC3E}">
        <p14:creationId xmlns:p14="http://schemas.microsoft.com/office/powerpoint/2010/main" val="493820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C3B0532-6874-4C22-AD71-C09E01442EF6}"/>
              </a:ext>
            </a:extLst>
          </p:cNvPr>
          <p:cNvSpPr txBox="1">
            <a:spLocks/>
          </p:cNvSpPr>
          <p:nvPr/>
        </p:nvSpPr>
        <p:spPr>
          <a:xfrm>
            <a:off x="5932386" y="6311900"/>
            <a:ext cx="416656"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200" b="0" smtClean="0"/>
              <a:pPr/>
              <a:t>33</a:t>
            </a:fld>
            <a:endParaRPr lang="en-US" sz="1200" b="0"/>
          </a:p>
        </p:txBody>
      </p:sp>
      <p:pic>
        <p:nvPicPr>
          <p:cNvPr id="8" name="Picture 7">
            <a:extLst>
              <a:ext uri="{FF2B5EF4-FFF2-40B4-BE49-F238E27FC236}">
                <a16:creationId xmlns:a16="http://schemas.microsoft.com/office/drawing/2014/main" id="{8534F399-864B-42EE-B192-4D56E628F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Title 1">
            <a:extLst>
              <a:ext uri="{FF2B5EF4-FFF2-40B4-BE49-F238E27FC236}">
                <a16:creationId xmlns:a16="http://schemas.microsoft.com/office/drawing/2014/main" id="{8C2762CD-00D1-4841-ADF9-E28ED161C842}"/>
              </a:ext>
            </a:extLst>
          </p:cNvPr>
          <p:cNvSpPr txBox="1">
            <a:spLocks/>
          </p:cNvSpPr>
          <p:nvPr/>
        </p:nvSpPr>
        <p:spPr>
          <a:xfrm>
            <a:off x="750650" y="180975"/>
            <a:ext cx="10690697" cy="87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b="1" cap="small" dirty="0"/>
              <a:t>Economics of a Residential Case Study</a:t>
            </a:r>
          </a:p>
        </p:txBody>
      </p:sp>
    </p:spTree>
    <p:extLst>
      <p:ext uri="{BB962C8B-B14F-4D97-AF65-F5344CB8AC3E}">
        <p14:creationId xmlns:p14="http://schemas.microsoft.com/office/powerpoint/2010/main" val="1486510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E597DB61-291D-43C8-B216-727E9AE4DE92}"/>
              </a:ext>
            </a:extLst>
          </p:cNvPr>
          <p:cNvSpPr>
            <a:spLocks noGrp="1"/>
          </p:cNvSpPr>
          <p:nvPr>
            <p:ph type="title"/>
          </p:nvPr>
        </p:nvSpPr>
        <p:spPr>
          <a:xfrm>
            <a:off x="2581274" y="269766"/>
            <a:ext cx="7029451" cy="913699"/>
          </a:xfrm>
        </p:spPr>
        <p:txBody>
          <a:bodyPr>
            <a:normAutofit fontScale="90000"/>
          </a:bodyPr>
          <a:lstStyle/>
          <a:p>
            <a:pPr algn="ctr"/>
            <a:r>
              <a:rPr lang="en-US" b="1" cap="small" dirty="0"/>
              <a:t>K-1  274 Montesano Park Drive</a:t>
            </a:r>
            <a:br>
              <a:rPr lang="en-US" b="1" cap="small" dirty="0"/>
            </a:br>
            <a:r>
              <a:rPr lang="en-US" b="1" cap="small" dirty="0"/>
              <a:t>Net Zero Ready Home (NZR)</a:t>
            </a:r>
          </a:p>
        </p:txBody>
      </p:sp>
      <p:pic>
        <p:nvPicPr>
          <p:cNvPr id="5" name="Picture 4">
            <a:extLst>
              <a:ext uri="{FF2B5EF4-FFF2-40B4-BE49-F238E27FC236}">
                <a16:creationId xmlns:a16="http://schemas.microsoft.com/office/drawing/2014/main" id="{7080F803-343F-4CEC-AA98-D997AF857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575" y="1183465"/>
            <a:ext cx="7435215" cy="5576411"/>
          </a:xfrm>
          <a:prstGeom prst="rect">
            <a:avLst/>
          </a:prstGeom>
        </p:spPr>
      </p:pic>
    </p:spTree>
    <p:extLst>
      <p:ext uri="{BB962C8B-B14F-4D97-AF65-F5344CB8AC3E}">
        <p14:creationId xmlns:p14="http://schemas.microsoft.com/office/powerpoint/2010/main" val="3544121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E8629-6AD2-49B7-94A1-4DD40A54E91B}"/>
              </a:ext>
            </a:extLst>
          </p:cNvPr>
          <p:cNvSpPr>
            <a:spLocks noGrp="1"/>
          </p:cNvSpPr>
          <p:nvPr>
            <p:ph type="title"/>
          </p:nvPr>
        </p:nvSpPr>
        <p:spPr>
          <a:xfrm>
            <a:off x="3033712" y="198744"/>
            <a:ext cx="6124575" cy="913699"/>
          </a:xfrm>
        </p:spPr>
        <p:txBody>
          <a:bodyPr>
            <a:normAutofit/>
          </a:bodyPr>
          <a:lstStyle/>
          <a:p>
            <a:r>
              <a:rPr lang="en-US" b="1" cap="small" dirty="0"/>
              <a:t>274 Montesano Park Drive</a:t>
            </a:r>
          </a:p>
        </p:txBody>
      </p:sp>
      <p:sp>
        <p:nvSpPr>
          <p:cNvPr id="2" name="Content Placeholder 1">
            <a:extLst>
              <a:ext uri="{FF2B5EF4-FFF2-40B4-BE49-F238E27FC236}">
                <a16:creationId xmlns:a16="http://schemas.microsoft.com/office/drawing/2014/main" id="{BF75DE9A-6276-40FA-80AE-6DD5A88794FA}"/>
              </a:ext>
            </a:extLst>
          </p:cNvPr>
          <p:cNvSpPr>
            <a:spLocks noGrp="1"/>
          </p:cNvSpPr>
          <p:nvPr>
            <p:ph idx="1"/>
          </p:nvPr>
        </p:nvSpPr>
        <p:spPr>
          <a:xfrm>
            <a:off x="2833732" y="1455104"/>
            <a:ext cx="6505576" cy="4062672"/>
          </a:xfrm>
        </p:spPr>
        <p:txBody>
          <a:bodyPr>
            <a:normAutofit/>
          </a:bodyPr>
          <a:lstStyle/>
          <a:p>
            <a:pPr marL="0" indent="0" algn="ctr">
              <a:buNone/>
            </a:pPr>
            <a:r>
              <a:rPr lang="en-US" b="1" i="1" cap="small"/>
              <a:t>Sustainability Features</a:t>
            </a:r>
          </a:p>
          <a:p>
            <a:r>
              <a:rPr lang="en-US" sz="2400"/>
              <a:t>Insulated Concrete Forms  (ICF) (</a:t>
            </a:r>
            <a:r>
              <a:rPr lang="en-US" sz="2400" err="1"/>
              <a:t>R</a:t>
            </a:r>
            <a:r>
              <a:rPr lang="en-US" sz="2400" baseline="-25000" err="1"/>
              <a:t>eff</a:t>
            </a:r>
            <a:r>
              <a:rPr lang="en-US" sz="2400" baseline="-25000"/>
              <a:t> </a:t>
            </a:r>
            <a:r>
              <a:rPr lang="en-US" sz="2400"/>
              <a:t>= 40+)</a:t>
            </a:r>
          </a:p>
          <a:p>
            <a:r>
              <a:rPr lang="en-US" sz="2400"/>
              <a:t>Ground Source Heat Pump (GSHP)</a:t>
            </a:r>
          </a:p>
          <a:p>
            <a:r>
              <a:rPr lang="en-US" sz="2400"/>
              <a:t>Desuperheater = 2/3 DHW from Cooling Heat Recovery</a:t>
            </a:r>
          </a:p>
          <a:p>
            <a:r>
              <a:rPr lang="en-US" sz="2400"/>
              <a:t>Central ERV - Toilet Exhaust (50+% Savings)</a:t>
            </a:r>
          </a:p>
          <a:p>
            <a:r>
              <a:rPr lang="en-US" sz="2400"/>
              <a:t>Passive Solar Design Features</a:t>
            </a:r>
          </a:p>
          <a:p>
            <a:r>
              <a:rPr lang="en-US" sz="2400"/>
              <a:t>Vacancy Sensor Light Switches </a:t>
            </a:r>
          </a:p>
          <a:p>
            <a:r>
              <a:rPr lang="en-US" sz="2400"/>
              <a:t>100% Compact Fluorescent Lighting </a:t>
            </a:r>
          </a:p>
        </p:txBody>
      </p:sp>
      <p:grpSp>
        <p:nvGrpSpPr>
          <p:cNvPr id="10" name="Group 9">
            <a:extLst>
              <a:ext uri="{FF2B5EF4-FFF2-40B4-BE49-F238E27FC236}">
                <a16:creationId xmlns:a16="http://schemas.microsoft.com/office/drawing/2014/main" id="{6BE4089C-F3EC-4598-863B-6AAE5469DEFE}"/>
              </a:ext>
            </a:extLst>
          </p:cNvPr>
          <p:cNvGrpSpPr/>
          <p:nvPr/>
        </p:nvGrpSpPr>
        <p:grpSpPr>
          <a:xfrm>
            <a:off x="445237" y="253207"/>
            <a:ext cx="2397974" cy="1880393"/>
            <a:chOff x="445237" y="253207"/>
            <a:chExt cx="2397974" cy="1880393"/>
          </a:xfrm>
        </p:grpSpPr>
        <p:pic>
          <p:nvPicPr>
            <p:cNvPr id="5" name="Picture 4" descr="A picture containing case, file folder&#10;&#10;Description automatically generated">
              <a:extLst>
                <a:ext uri="{FF2B5EF4-FFF2-40B4-BE49-F238E27FC236}">
                  <a16:creationId xmlns:a16="http://schemas.microsoft.com/office/drawing/2014/main" id="{7FC0E8CC-7E4E-4616-BE27-E2DC90D06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37" y="253207"/>
              <a:ext cx="1828800" cy="1828800"/>
            </a:xfrm>
            <a:prstGeom prst="rect">
              <a:avLst/>
            </a:prstGeom>
          </p:spPr>
        </p:pic>
        <p:cxnSp>
          <p:nvCxnSpPr>
            <p:cNvPr id="9" name="Straight Arrow Connector 8">
              <a:extLst>
                <a:ext uri="{FF2B5EF4-FFF2-40B4-BE49-F238E27FC236}">
                  <a16:creationId xmlns:a16="http://schemas.microsoft.com/office/drawing/2014/main" id="{89818D13-AA60-45A6-AFD7-0AF0EC7C898C}"/>
                </a:ext>
              </a:extLst>
            </p:cNvPr>
            <p:cNvCxnSpPr/>
            <p:nvPr/>
          </p:nvCxnSpPr>
          <p:spPr>
            <a:xfrm>
              <a:off x="1495425" y="1219200"/>
              <a:ext cx="1347786" cy="91440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C88CEAC1-17A3-4CDE-8CB9-A2EBD6536702}"/>
              </a:ext>
            </a:extLst>
          </p:cNvPr>
          <p:cNvGrpSpPr/>
          <p:nvPr/>
        </p:nvGrpSpPr>
        <p:grpSpPr>
          <a:xfrm>
            <a:off x="9051749" y="339918"/>
            <a:ext cx="3026151" cy="2246547"/>
            <a:chOff x="9051749" y="339918"/>
            <a:chExt cx="3026151" cy="2246547"/>
          </a:xfrm>
        </p:grpSpPr>
        <p:pic>
          <p:nvPicPr>
            <p:cNvPr id="7" name="Picture 6">
              <a:extLst>
                <a:ext uri="{FF2B5EF4-FFF2-40B4-BE49-F238E27FC236}">
                  <a16:creationId xmlns:a16="http://schemas.microsoft.com/office/drawing/2014/main" id="{EBD7BFE7-EE64-45BF-9ED5-23D0183D46F8}"/>
                </a:ext>
              </a:extLst>
            </p:cNvPr>
            <p:cNvPicPr>
              <a:picLocks noChangeAspect="1"/>
            </p:cNvPicPr>
            <p:nvPr/>
          </p:nvPicPr>
          <p:blipFill>
            <a:blip r:embed="rId4"/>
            <a:stretch>
              <a:fillRect/>
            </a:stretch>
          </p:blipFill>
          <p:spPr>
            <a:xfrm>
              <a:off x="9848739" y="339918"/>
              <a:ext cx="2229161" cy="1609950"/>
            </a:xfrm>
            <a:prstGeom prst="rect">
              <a:avLst/>
            </a:prstGeom>
          </p:spPr>
        </p:pic>
        <p:cxnSp>
          <p:nvCxnSpPr>
            <p:cNvPr id="11" name="Straight Arrow Connector 10">
              <a:extLst>
                <a:ext uri="{FF2B5EF4-FFF2-40B4-BE49-F238E27FC236}">
                  <a16:creationId xmlns:a16="http://schemas.microsoft.com/office/drawing/2014/main" id="{B258AE8E-450A-4A78-A737-F5794C9B8ED8}"/>
                </a:ext>
              </a:extLst>
            </p:cNvPr>
            <p:cNvCxnSpPr>
              <a:cxnSpLocks/>
            </p:cNvCxnSpPr>
            <p:nvPr/>
          </p:nvCxnSpPr>
          <p:spPr>
            <a:xfrm flipH="1">
              <a:off x="9051749" y="1738348"/>
              <a:ext cx="2504874" cy="848117"/>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FF18FA95-196B-4C80-8691-5D1B1E38B17D}"/>
              </a:ext>
            </a:extLst>
          </p:cNvPr>
          <p:cNvGrpSpPr/>
          <p:nvPr/>
        </p:nvGrpSpPr>
        <p:grpSpPr>
          <a:xfrm>
            <a:off x="8988291" y="2365235"/>
            <a:ext cx="2818118" cy="1467141"/>
            <a:chOff x="9083954" y="2367714"/>
            <a:chExt cx="2727356" cy="1591222"/>
          </a:xfrm>
        </p:grpSpPr>
        <p:pic>
          <p:nvPicPr>
            <p:cNvPr id="25" name="Picture 24">
              <a:extLst>
                <a:ext uri="{FF2B5EF4-FFF2-40B4-BE49-F238E27FC236}">
                  <a16:creationId xmlns:a16="http://schemas.microsoft.com/office/drawing/2014/main" id="{985B1EA8-5088-4636-A552-E52B76D494EA}"/>
                </a:ext>
              </a:extLst>
            </p:cNvPr>
            <p:cNvPicPr>
              <a:picLocks noChangeAspect="1"/>
            </p:cNvPicPr>
            <p:nvPr/>
          </p:nvPicPr>
          <p:blipFill>
            <a:blip r:embed="rId5"/>
            <a:stretch>
              <a:fillRect/>
            </a:stretch>
          </p:blipFill>
          <p:spPr>
            <a:xfrm>
              <a:off x="9801254" y="2367714"/>
              <a:ext cx="2010056" cy="1200318"/>
            </a:xfrm>
            <a:prstGeom prst="rect">
              <a:avLst/>
            </a:prstGeom>
          </p:spPr>
        </p:pic>
        <p:cxnSp>
          <p:nvCxnSpPr>
            <p:cNvPr id="26" name="Straight Arrow Connector 25">
              <a:extLst>
                <a:ext uri="{FF2B5EF4-FFF2-40B4-BE49-F238E27FC236}">
                  <a16:creationId xmlns:a16="http://schemas.microsoft.com/office/drawing/2014/main" id="{9F079ED4-CFCF-4143-A0F8-FF4BC085AAF8}"/>
                </a:ext>
              </a:extLst>
            </p:cNvPr>
            <p:cNvCxnSpPr>
              <a:cxnSpLocks/>
            </p:cNvCxnSpPr>
            <p:nvPr/>
          </p:nvCxnSpPr>
          <p:spPr>
            <a:xfrm flipH="1">
              <a:off x="9083954" y="2894199"/>
              <a:ext cx="909342" cy="1064737"/>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04BE6426-12E4-4F76-BE7D-EFFE3D2D36A4}"/>
              </a:ext>
            </a:extLst>
          </p:cNvPr>
          <p:cNvGrpSpPr/>
          <p:nvPr/>
        </p:nvGrpSpPr>
        <p:grpSpPr>
          <a:xfrm>
            <a:off x="9083954" y="3566122"/>
            <a:ext cx="2978787" cy="2183130"/>
            <a:chOff x="9083954" y="3566122"/>
            <a:chExt cx="2978787" cy="2183130"/>
          </a:xfrm>
        </p:grpSpPr>
        <p:pic>
          <p:nvPicPr>
            <p:cNvPr id="60" name="Picture 59" descr="A picture containing grass, outdoor, sky, house&#10;&#10;Description automatically generated">
              <a:extLst>
                <a:ext uri="{FF2B5EF4-FFF2-40B4-BE49-F238E27FC236}">
                  <a16:creationId xmlns:a16="http://schemas.microsoft.com/office/drawing/2014/main" id="{0A421320-41BB-4F80-84D1-5DF26E9DAC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0799"/>
            <a:stretch/>
          </p:blipFill>
          <p:spPr>
            <a:xfrm>
              <a:off x="9466226" y="3566122"/>
              <a:ext cx="2596515" cy="2183130"/>
            </a:xfrm>
            <a:prstGeom prst="rect">
              <a:avLst/>
            </a:prstGeom>
          </p:spPr>
        </p:pic>
        <p:cxnSp>
          <p:nvCxnSpPr>
            <p:cNvPr id="33" name="Straight Arrow Connector 32">
              <a:extLst>
                <a:ext uri="{FF2B5EF4-FFF2-40B4-BE49-F238E27FC236}">
                  <a16:creationId xmlns:a16="http://schemas.microsoft.com/office/drawing/2014/main" id="{6C5B4EFA-DFED-4FF1-800B-344320DE6921}"/>
                </a:ext>
              </a:extLst>
            </p:cNvPr>
            <p:cNvCxnSpPr>
              <a:cxnSpLocks/>
            </p:cNvCxnSpPr>
            <p:nvPr/>
          </p:nvCxnSpPr>
          <p:spPr>
            <a:xfrm flipH="1" flipV="1">
              <a:off x="9083954" y="4313467"/>
              <a:ext cx="2203172" cy="90344"/>
            </a:xfrm>
            <a:prstGeom prst="straightConnector1">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8F06545-00F9-4BB3-A0D0-0137850272A1}"/>
              </a:ext>
            </a:extLst>
          </p:cNvPr>
          <p:cNvGrpSpPr/>
          <p:nvPr/>
        </p:nvGrpSpPr>
        <p:grpSpPr>
          <a:xfrm>
            <a:off x="1215223" y="3612510"/>
            <a:ext cx="1678778" cy="1309523"/>
            <a:chOff x="1215223" y="3612510"/>
            <a:chExt cx="1678778" cy="1309523"/>
          </a:xfrm>
        </p:grpSpPr>
        <p:pic>
          <p:nvPicPr>
            <p:cNvPr id="44" name="Picture 43">
              <a:extLst>
                <a:ext uri="{FF2B5EF4-FFF2-40B4-BE49-F238E27FC236}">
                  <a16:creationId xmlns:a16="http://schemas.microsoft.com/office/drawing/2014/main" id="{BD721244-95A7-498A-9A4B-0C9DF4DF1A6E}"/>
                </a:ext>
              </a:extLst>
            </p:cNvPr>
            <p:cNvPicPr>
              <a:picLocks noChangeAspect="1"/>
            </p:cNvPicPr>
            <p:nvPr/>
          </p:nvPicPr>
          <p:blipFill>
            <a:blip r:embed="rId7"/>
            <a:stretch>
              <a:fillRect/>
            </a:stretch>
          </p:blipFill>
          <p:spPr>
            <a:xfrm>
              <a:off x="1215223" y="3612510"/>
              <a:ext cx="737401" cy="1309523"/>
            </a:xfrm>
            <a:prstGeom prst="rect">
              <a:avLst/>
            </a:prstGeom>
          </p:spPr>
        </p:pic>
        <p:cxnSp>
          <p:nvCxnSpPr>
            <p:cNvPr id="47" name="Straight Arrow Connector 46">
              <a:extLst>
                <a:ext uri="{FF2B5EF4-FFF2-40B4-BE49-F238E27FC236}">
                  <a16:creationId xmlns:a16="http://schemas.microsoft.com/office/drawing/2014/main" id="{7BC7B3C6-6790-47C6-A36B-2B0DA54429F8}"/>
                </a:ext>
              </a:extLst>
            </p:cNvPr>
            <p:cNvCxnSpPr>
              <a:cxnSpLocks/>
            </p:cNvCxnSpPr>
            <p:nvPr/>
          </p:nvCxnSpPr>
          <p:spPr>
            <a:xfrm>
              <a:off x="1957388" y="4176533"/>
              <a:ext cx="936613" cy="543534"/>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42E240E-51D3-4D7C-B33E-CF90A7674231}"/>
              </a:ext>
            </a:extLst>
          </p:cNvPr>
          <p:cNvGrpSpPr/>
          <p:nvPr/>
        </p:nvGrpSpPr>
        <p:grpSpPr>
          <a:xfrm>
            <a:off x="436717" y="4930764"/>
            <a:ext cx="2435974" cy="1124389"/>
            <a:chOff x="436717" y="4922033"/>
            <a:chExt cx="2419297" cy="1133119"/>
          </a:xfrm>
        </p:grpSpPr>
        <p:pic>
          <p:nvPicPr>
            <p:cNvPr id="46" name="Picture 45">
              <a:extLst>
                <a:ext uri="{FF2B5EF4-FFF2-40B4-BE49-F238E27FC236}">
                  <a16:creationId xmlns:a16="http://schemas.microsoft.com/office/drawing/2014/main" id="{04F84C21-573F-4771-A389-B34D7828B9D5}"/>
                </a:ext>
              </a:extLst>
            </p:cNvPr>
            <p:cNvPicPr>
              <a:picLocks noChangeAspect="1"/>
            </p:cNvPicPr>
            <p:nvPr/>
          </p:nvPicPr>
          <p:blipFill>
            <a:blip r:embed="rId8"/>
            <a:stretch>
              <a:fillRect/>
            </a:stretch>
          </p:blipFill>
          <p:spPr>
            <a:xfrm>
              <a:off x="436717" y="4922033"/>
              <a:ext cx="885826" cy="1133119"/>
            </a:xfrm>
            <a:prstGeom prst="rect">
              <a:avLst/>
            </a:prstGeom>
          </p:spPr>
        </p:pic>
        <p:cxnSp>
          <p:nvCxnSpPr>
            <p:cNvPr id="48" name="Straight Arrow Connector 47">
              <a:extLst>
                <a:ext uri="{FF2B5EF4-FFF2-40B4-BE49-F238E27FC236}">
                  <a16:creationId xmlns:a16="http://schemas.microsoft.com/office/drawing/2014/main" id="{E0CC783D-F5AC-4FDA-B285-B42B584DC5DE}"/>
                </a:ext>
              </a:extLst>
            </p:cNvPr>
            <p:cNvCxnSpPr>
              <a:cxnSpLocks/>
            </p:cNvCxnSpPr>
            <p:nvPr/>
          </p:nvCxnSpPr>
          <p:spPr>
            <a:xfrm flipV="1">
              <a:off x="1363491" y="5194526"/>
              <a:ext cx="1491626" cy="415984"/>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1B19CD-DFAE-485F-9F60-26961167B215}"/>
                </a:ext>
              </a:extLst>
            </p:cNvPr>
            <p:cNvSpPr txBox="1"/>
            <p:nvPr/>
          </p:nvSpPr>
          <p:spPr>
            <a:xfrm rot="20632100">
              <a:off x="1362592" y="5425845"/>
              <a:ext cx="1493422" cy="369332"/>
            </a:xfrm>
            <a:prstGeom prst="rect">
              <a:avLst/>
            </a:prstGeom>
            <a:noFill/>
          </p:spPr>
          <p:txBody>
            <a:bodyPr wrap="square" rtlCol="0">
              <a:spAutoFit/>
            </a:bodyPr>
            <a:lstStyle/>
            <a:p>
              <a:r>
                <a:rPr lang="en-US">
                  <a:solidFill>
                    <a:srgbClr val="FF0000"/>
                  </a:solidFill>
                </a:rPr>
                <a:t>Use LEDs now</a:t>
              </a:r>
            </a:p>
          </p:txBody>
        </p:sp>
      </p:grpSp>
      <p:grpSp>
        <p:nvGrpSpPr>
          <p:cNvPr id="58" name="Group 57">
            <a:extLst>
              <a:ext uri="{FF2B5EF4-FFF2-40B4-BE49-F238E27FC236}">
                <a16:creationId xmlns:a16="http://schemas.microsoft.com/office/drawing/2014/main" id="{D081325A-9C6A-4AD7-AABC-CB88076BC2F6}"/>
              </a:ext>
            </a:extLst>
          </p:cNvPr>
          <p:cNvGrpSpPr/>
          <p:nvPr/>
        </p:nvGrpSpPr>
        <p:grpSpPr>
          <a:xfrm>
            <a:off x="395289" y="2090737"/>
            <a:ext cx="2447922" cy="1323533"/>
            <a:chOff x="395289" y="2090737"/>
            <a:chExt cx="2447922" cy="1323533"/>
          </a:xfrm>
        </p:grpSpPr>
        <p:cxnSp>
          <p:nvCxnSpPr>
            <p:cNvPr id="20" name="Straight Arrow Connector 19">
              <a:extLst>
                <a:ext uri="{FF2B5EF4-FFF2-40B4-BE49-F238E27FC236}">
                  <a16:creationId xmlns:a16="http://schemas.microsoft.com/office/drawing/2014/main" id="{CFDC4378-1709-43C0-A3C7-C81202F71B9C}"/>
                </a:ext>
              </a:extLst>
            </p:cNvPr>
            <p:cNvCxnSpPr>
              <a:cxnSpLocks/>
            </p:cNvCxnSpPr>
            <p:nvPr/>
          </p:nvCxnSpPr>
          <p:spPr>
            <a:xfrm>
              <a:off x="1762125" y="2847274"/>
              <a:ext cx="1081086" cy="200025"/>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DEA9D787-0677-4565-A023-D88FF6F1D63F}"/>
                </a:ext>
              </a:extLst>
            </p:cNvPr>
            <p:cNvPicPr>
              <a:picLocks noChangeAspect="1"/>
            </p:cNvPicPr>
            <p:nvPr/>
          </p:nvPicPr>
          <p:blipFill>
            <a:blip r:embed="rId9"/>
            <a:stretch>
              <a:fillRect/>
            </a:stretch>
          </p:blipFill>
          <p:spPr>
            <a:xfrm>
              <a:off x="395289" y="2090737"/>
              <a:ext cx="1347786" cy="1323533"/>
            </a:xfrm>
            <a:prstGeom prst="rect">
              <a:avLst/>
            </a:prstGeom>
          </p:spPr>
        </p:pic>
      </p:grpSp>
      <p:pic>
        <p:nvPicPr>
          <p:cNvPr id="15" name="Picture 14">
            <a:extLst>
              <a:ext uri="{FF2B5EF4-FFF2-40B4-BE49-F238E27FC236}">
                <a16:creationId xmlns:a16="http://schemas.microsoft.com/office/drawing/2014/main" id="{626CD403-37C5-4978-A448-92E1327809BD}"/>
              </a:ext>
            </a:extLst>
          </p:cNvPr>
          <p:cNvPicPr>
            <a:picLocks noChangeAspect="1"/>
          </p:cNvPicPr>
          <p:nvPr/>
        </p:nvPicPr>
        <p:blipFill>
          <a:blip r:embed="rId10"/>
          <a:stretch>
            <a:fillRect/>
          </a:stretch>
        </p:blipFill>
        <p:spPr>
          <a:xfrm>
            <a:off x="8810662" y="2082007"/>
            <a:ext cx="177628" cy="3259988"/>
          </a:xfrm>
          <a:prstGeom prst="rect">
            <a:avLst/>
          </a:prstGeom>
        </p:spPr>
      </p:pic>
    </p:spTree>
    <p:extLst>
      <p:ext uri="{BB962C8B-B14F-4D97-AF65-F5344CB8AC3E}">
        <p14:creationId xmlns:p14="http://schemas.microsoft.com/office/powerpoint/2010/main" val="212791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1503-E7E4-4BF0-8AAC-E2A0412839BB}"/>
              </a:ext>
            </a:extLst>
          </p:cNvPr>
          <p:cNvSpPr>
            <a:spLocks noGrp="1"/>
          </p:cNvSpPr>
          <p:nvPr>
            <p:ph type="title"/>
          </p:nvPr>
        </p:nvSpPr>
        <p:spPr>
          <a:xfrm>
            <a:off x="4260349" y="101908"/>
            <a:ext cx="3671301" cy="501650"/>
          </a:xfrm>
        </p:spPr>
        <p:txBody>
          <a:bodyPr>
            <a:noAutofit/>
          </a:bodyPr>
          <a:lstStyle/>
          <a:p>
            <a:r>
              <a:rPr lang="en-US" b="1" cap="small" dirty="0"/>
              <a:t>LEED Platinum</a:t>
            </a:r>
          </a:p>
        </p:txBody>
      </p:sp>
      <p:pic>
        <p:nvPicPr>
          <p:cNvPr id="5" name="Picture 4">
            <a:extLst>
              <a:ext uri="{FF2B5EF4-FFF2-40B4-BE49-F238E27FC236}">
                <a16:creationId xmlns:a16="http://schemas.microsoft.com/office/drawing/2014/main" id="{E771CA8F-7B05-4F10-AA7A-031AF3E20662}"/>
              </a:ext>
            </a:extLst>
          </p:cNvPr>
          <p:cNvPicPr>
            <a:picLocks noChangeAspect="1"/>
          </p:cNvPicPr>
          <p:nvPr/>
        </p:nvPicPr>
        <p:blipFill>
          <a:blip r:embed="rId3"/>
          <a:stretch>
            <a:fillRect/>
          </a:stretch>
        </p:blipFill>
        <p:spPr>
          <a:xfrm>
            <a:off x="2705100" y="661017"/>
            <a:ext cx="7222140" cy="5535965"/>
          </a:xfrm>
          <a:prstGeom prst="rect">
            <a:avLst/>
          </a:prstGeom>
        </p:spPr>
      </p:pic>
      <p:sp>
        <p:nvSpPr>
          <p:cNvPr id="6" name="TextBox 5">
            <a:extLst>
              <a:ext uri="{FF2B5EF4-FFF2-40B4-BE49-F238E27FC236}">
                <a16:creationId xmlns:a16="http://schemas.microsoft.com/office/drawing/2014/main" id="{FD29C21C-2B59-4205-93D3-50DD8EC85952}"/>
              </a:ext>
            </a:extLst>
          </p:cNvPr>
          <p:cNvSpPr txBox="1"/>
          <p:nvPr/>
        </p:nvSpPr>
        <p:spPr>
          <a:xfrm rot="758454">
            <a:off x="2446204" y="2660218"/>
            <a:ext cx="7739932" cy="1015663"/>
          </a:xfrm>
          <a:prstGeom prst="rect">
            <a:avLst/>
          </a:prstGeom>
          <a:noFill/>
        </p:spPr>
        <p:txBody>
          <a:bodyPr wrap="square" rtlCol="0">
            <a:spAutoFit/>
          </a:bodyPr>
          <a:lstStyle/>
          <a:p>
            <a:pPr algn="ctr">
              <a:spcAft>
                <a:spcPts val="600"/>
              </a:spcAft>
            </a:pPr>
            <a:r>
              <a:rPr lang="en-US" sz="4400">
                <a:solidFill>
                  <a:schemeClr val="bg1"/>
                </a:solidFill>
                <a:highlight>
                  <a:srgbClr val="44B07D"/>
                </a:highlight>
              </a:rPr>
              <a:t>        Rated at Energy Star 5+       </a:t>
            </a:r>
            <a:r>
              <a:rPr lang="en-US" sz="6000">
                <a:solidFill>
                  <a:srgbClr val="44B07D"/>
                </a:solidFill>
                <a:highlight>
                  <a:srgbClr val="44B07D"/>
                </a:highlight>
              </a:rPr>
              <a:t>.</a:t>
            </a:r>
            <a:r>
              <a:rPr lang="en-US" sz="4400">
                <a:solidFill>
                  <a:schemeClr val="bg1"/>
                </a:solidFill>
                <a:highlight>
                  <a:srgbClr val="44B07D"/>
                </a:highlight>
              </a:rPr>
              <a:t>    </a:t>
            </a:r>
          </a:p>
        </p:txBody>
      </p:sp>
    </p:spTree>
    <p:extLst>
      <p:ext uri="{BB962C8B-B14F-4D97-AF65-F5344CB8AC3E}">
        <p14:creationId xmlns:p14="http://schemas.microsoft.com/office/powerpoint/2010/main" val="38785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34F6AE3-BB6D-4A6F-9620-2A90C51F5196}"/>
              </a:ext>
            </a:extLst>
          </p:cNvPr>
          <p:cNvSpPr>
            <a:spLocks noGrp="1"/>
          </p:cNvSpPr>
          <p:nvPr>
            <p:ph type="title"/>
          </p:nvPr>
        </p:nvSpPr>
        <p:spPr>
          <a:xfrm>
            <a:off x="3119683" y="106829"/>
            <a:ext cx="5952633" cy="914400"/>
          </a:xfrm>
        </p:spPr>
        <p:txBody>
          <a:bodyPr>
            <a:normAutofit/>
          </a:bodyPr>
          <a:lstStyle/>
          <a:p>
            <a:r>
              <a:rPr lang="en-US" b="1" cap="small" dirty="0"/>
              <a:t>274 Montesano Park Drive</a:t>
            </a:r>
          </a:p>
        </p:txBody>
      </p:sp>
      <p:pic>
        <p:nvPicPr>
          <p:cNvPr id="3" name="Picture 2">
            <a:extLst>
              <a:ext uri="{FF2B5EF4-FFF2-40B4-BE49-F238E27FC236}">
                <a16:creationId xmlns:a16="http://schemas.microsoft.com/office/drawing/2014/main" id="{0F6AF013-C000-46A7-9E0F-4145159E0DA6}"/>
              </a:ext>
            </a:extLst>
          </p:cNvPr>
          <p:cNvPicPr>
            <a:picLocks noChangeAspect="1"/>
          </p:cNvPicPr>
          <p:nvPr/>
        </p:nvPicPr>
        <p:blipFill>
          <a:blip r:embed="rId3"/>
          <a:stretch>
            <a:fillRect/>
          </a:stretch>
        </p:blipFill>
        <p:spPr>
          <a:xfrm>
            <a:off x="3495067" y="1063815"/>
            <a:ext cx="5201866" cy="5054856"/>
          </a:xfrm>
          <a:prstGeom prst="rect">
            <a:avLst/>
          </a:prstGeom>
          <a:ln w="19050">
            <a:solidFill>
              <a:schemeClr val="tx1"/>
            </a:solidFill>
          </a:ln>
        </p:spPr>
      </p:pic>
      <p:sp>
        <p:nvSpPr>
          <p:cNvPr id="2" name="TextBox 1">
            <a:extLst>
              <a:ext uri="{FF2B5EF4-FFF2-40B4-BE49-F238E27FC236}">
                <a16:creationId xmlns:a16="http://schemas.microsoft.com/office/drawing/2014/main" id="{3253652D-577D-441E-8D70-9E122703A7AC}"/>
              </a:ext>
            </a:extLst>
          </p:cNvPr>
          <p:cNvSpPr txBox="1"/>
          <p:nvPr/>
        </p:nvSpPr>
        <p:spPr>
          <a:xfrm>
            <a:off x="3415862" y="6203843"/>
            <a:ext cx="1950662" cy="369332"/>
          </a:xfrm>
          <a:prstGeom prst="rect">
            <a:avLst/>
          </a:prstGeom>
          <a:noFill/>
        </p:spPr>
        <p:txBody>
          <a:bodyPr wrap="none" rtlCol="0">
            <a:spAutoFit/>
          </a:bodyPr>
          <a:lstStyle/>
          <a:p>
            <a:r>
              <a:rPr lang="en-US" b="1" dirty="0">
                <a:solidFill>
                  <a:srgbClr val="00B050"/>
                </a:solidFill>
              </a:rPr>
              <a:t>$65/Month (2007)</a:t>
            </a:r>
          </a:p>
        </p:txBody>
      </p:sp>
      <p:sp>
        <p:nvSpPr>
          <p:cNvPr id="7" name="TextBox 6">
            <a:extLst>
              <a:ext uri="{FF2B5EF4-FFF2-40B4-BE49-F238E27FC236}">
                <a16:creationId xmlns:a16="http://schemas.microsoft.com/office/drawing/2014/main" id="{6C6E0C2D-F172-475B-B09E-E5D0390806CD}"/>
              </a:ext>
            </a:extLst>
          </p:cNvPr>
          <p:cNvSpPr txBox="1"/>
          <p:nvPr/>
        </p:nvSpPr>
        <p:spPr>
          <a:xfrm>
            <a:off x="5779083" y="6203843"/>
            <a:ext cx="2976199" cy="369332"/>
          </a:xfrm>
          <a:prstGeom prst="rect">
            <a:avLst/>
          </a:prstGeom>
          <a:noFill/>
        </p:spPr>
        <p:txBody>
          <a:bodyPr wrap="none" rtlCol="0">
            <a:spAutoFit/>
          </a:bodyPr>
          <a:lstStyle/>
          <a:p>
            <a:r>
              <a:rPr lang="en-US" b="1" dirty="0">
                <a:solidFill>
                  <a:srgbClr val="00B050"/>
                </a:solidFill>
              </a:rPr>
              <a:t>25% Less than Average Home</a:t>
            </a:r>
          </a:p>
        </p:txBody>
      </p:sp>
    </p:spTree>
    <p:extLst>
      <p:ext uri="{BB962C8B-B14F-4D97-AF65-F5344CB8AC3E}">
        <p14:creationId xmlns:p14="http://schemas.microsoft.com/office/powerpoint/2010/main" val="291944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1E7F-F1D2-4E4D-B73C-8979289C9B63}"/>
              </a:ext>
            </a:extLst>
          </p:cNvPr>
          <p:cNvSpPr>
            <a:spLocks noGrp="1"/>
          </p:cNvSpPr>
          <p:nvPr>
            <p:ph type="title"/>
          </p:nvPr>
        </p:nvSpPr>
        <p:spPr>
          <a:xfrm>
            <a:off x="4162424" y="31749"/>
            <a:ext cx="3867151" cy="787400"/>
          </a:xfrm>
        </p:spPr>
        <p:txBody>
          <a:bodyPr>
            <a:normAutofit/>
          </a:bodyPr>
          <a:lstStyle/>
          <a:p>
            <a:r>
              <a:rPr lang="en-US" b="1" cap="small" dirty="0"/>
              <a:t>But Does it Pay?</a:t>
            </a:r>
          </a:p>
        </p:txBody>
      </p:sp>
      <p:pic>
        <p:nvPicPr>
          <p:cNvPr id="8" name="Picture 7">
            <a:extLst>
              <a:ext uri="{FF2B5EF4-FFF2-40B4-BE49-F238E27FC236}">
                <a16:creationId xmlns:a16="http://schemas.microsoft.com/office/drawing/2014/main" id="{A433BF9E-2628-4DC8-9108-D9299A2CB5F7}"/>
              </a:ext>
            </a:extLst>
          </p:cNvPr>
          <p:cNvPicPr>
            <a:picLocks noChangeAspect="1"/>
          </p:cNvPicPr>
          <p:nvPr/>
        </p:nvPicPr>
        <p:blipFill>
          <a:blip r:embed="rId3"/>
          <a:stretch>
            <a:fillRect/>
          </a:stretch>
        </p:blipFill>
        <p:spPr>
          <a:xfrm>
            <a:off x="889615" y="4372758"/>
            <a:ext cx="3796685" cy="1148066"/>
          </a:xfrm>
          <a:prstGeom prst="rect">
            <a:avLst/>
          </a:prstGeom>
          <a:ln>
            <a:solidFill>
              <a:schemeClr val="tx1"/>
            </a:solidFill>
          </a:ln>
        </p:spPr>
      </p:pic>
      <p:pic>
        <p:nvPicPr>
          <p:cNvPr id="12" name="Picture 11">
            <a:extLst>
              <a:ext uri="{FF2B5EF4-FFF2-40B4-BE49-F238E27FC236}">
                <a16:creationId xmlns:a16="http://schemas.microsoft.com/office/drawing/2014/main" id="{811B1EB5-DF0E-44DE-B8AE-59961FDD7A07}"/>
              </a:ext>
            </a:extLst>
          </p:cNvPr>
          <p:cNvPicPr>
            <a:picLocks noChangeAspect="1"/>
          </p:cNvPicPr>
          <p:nvPr/>
        </p:nvPicPr>
        <p:blipFill>
          <a:blip r:embed="rId4"/>
          <a:stretch>
            <a:fillRect/>
          </a:stretch>
        </p:blipFill>
        <p:spPr>
          <a:xfrm>
            <a:off x="857169" y="749303"/>
            <a:ext cx="3796686" cy="3505334"/>
          </a:xfrm>
          <a:prstGeom prst="rect">
            <a:avLst/>
          </a:prstGeom>
        </p:spPr>
      </p:pic>
      <p:pic>
        <p:nvPicPr>
          <p:cNvPr id="22" name="Picture 21">
            <a:extLst>
              <a:ext uri="{FF2B5EF4-FFF2-40B4-BE49-F238E27FC236}">
                <a16:creationId xmlns:a16="http://schemas.microsoft.com/office/drawing/2014/main" id="{2431E809-45A1-4C54-A050-99F67857FB03}"/>
              </a:ext>
            </a:extLst>
          </p:cNvPr>
          <p:cNvPicPr>
            <a:picLocks noChangeAspect="1"/>
          </p:cNvPicPr>
          <p:nvPr/>
        </p:nvPicPr>
        <p:blipFill>
          <a:blip r:embed="rId5"/>
          <a:stretch>
            <a:fillRect/>
          </a:stretch>
        </p:blipFill>
        <p:spPr>
          <a:xfrm>
            <a:off x="863601" y="774703"/>
            <a:ext cx="5174195" cy="4754880"/>
          </a:xfrm>
          <a:prstGeom prst="rect">
            <a:avLst/>
          </a:prstGeom>
        </p:spPr>
      </p:pic>
      <p:pic>
        <p:nvPicPr>
          <p:cNvPr id="6" name="Picture 5">
            <a:extLst>
              <a:ext uri="{FF2B5EF4-FFF2-40B4-BE49-F238E27FC236}">
                <a16:creationId xmlns:a16="http://schemas.microsoft.com/office/drawing/2014/main" id="{8FF65859-16A7-4DA2-B928-767C82AFDB27}"/>
              </a:ext>
            </a:extLst>
          </p:cNvPr>
          <p:cNvPicPr>
            <a:picLocks noChangeAspect="1"/>
          </p:cNvPicPr>
          <p:nvPr/>
        </p:nvPicPr>
        <p:blipFill>
          <a:blip r:embed="rId6"/>
          <a:stretch>
            <a:fillRect/>
          </a:stretch>
        </p:blipFill>
        <p:spPr>
          <a:xfrm>
            <a:off x="6384955" y="819149"/>
            <a:ext cx="4682078" cy="4710434"/>
          </a:xfrm>
          <a:prstGeom prst="rect">
            <a:avLst/>
          </a:prstGeom>
        </p:spPr>
      </p:pic>
      <p:sp>
        <p:nvSpPr>
          <p:cNvPr id="7" name="Title 1">
            <a:extLst>
              <a:ext uri="{FF2B5EF4-FFF2-40B4-BE49-F238E27FC236}">
                <a16:creationId xmlns:a16="http://schemas.microsoft.com/office/drawing/2014/main" id="{D38E4BD2-D83A-4225-B447-AF493823B0E6}"/>
              </a:ext>
            </a:extLst>
          </p:cNvPr>
          <p:cNvSpPr txBox="1">
            <a:spLocks/>
          </p:cNvSpPr>
          <p:nvPr/>
        </p:nvSpPr>
        <p:spPr>
          <a:xfrm>
            <a:off x="3602187" y="5878837"/>
            <a:ext cx="4871217" cy="787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cap="small" dirty="0">
                <a:solidFill>
                  <a:srgbClr val="00B050"/>
                </a:solidFill>
              </a:rPr>
              <a:t>Cashflow Positive Day !!</a:t>
            </a:r>
          </a:p>
        </p:txBody>
      </p:sp>
    </p:spTree>
    <p:extLst>
      <p:ext uri="{BB962C8B-B14F-4D97-AF65-F5344CB8AC3E}">
        <p14:creationId xmlns:p14="http://schemas.microsoft.com/office/powerpoint/2010/main" val="153257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978C54-D70E-4596-A1F8-0F7C73BFEB54}"/>
              </a:ext>
            </a:extLst>
          </p:cNvPr>
          <p:cNvPicPr>
            <a:picLocks noChangeAspect="1"/>
          </p:cNvPicPr>
          <p:nvPr/>
        </p:nvPicPr>
        <p:blipFill>
          <a:blip r:embed="rId3"/>
          <a:stretch>
            <a:fillRect/>
          </a:stretch>
        </p:blipFill>
        <p:spPr>
          <a:xfrm>
            <a:off x="838200" y="1027906"/>
            <a:ext cx="4231399" cy="5253751"/>
          </a:xfrm>
          <a:prstGeom prst="rect">
            <a:avLst/>
          </a:prstGeom>
        </p:spPr>
      </p:pic>
      <p:pic>
        <p:nvPicPr>
          <p:cNvPr id="23" name="Picture 22">
            <a:extLst>
              <a:ext uri="{FF2B5EF4-FFF2-40B4-BE49-F238E27FC236}">
                <a16:creationId xmlns:a16="http://schemas.microsoft.com/office/drawing/2014/main" id="{D6A29776-3225-41AA-94D3-324E4871CA8E}"/>
              </a:ext>
            </a:extLst>
          </p:cNvPr>
          <p:cNvPicPr>
            <a:picLocks noChangeAspect="1"/>
          </p:cNvPicPr>
          <p:nvPr/>
        </p:nvPicPr>
        <p:blipFill>
          <a:blip r:embed="rId4"/>
          <a:stretch>
            <a:fillRect/>
          </a:stretch>
        </p:blipFill>
        <p:spPr>
          <a:xfrm>
            <a:off x="5619565" y="1027906"/>
            <a:ext cx="5734235" cy="3603281"/>
          </a:xfrm>
          <a:prstGeom prst="rect">
            <a:avLst/>
          </a:prstGeom>
        </p:spPr>
      </p:pic>
      <p:sp>
        <p:nvSpPr>
          <p:cNvPr id="24" name="Title 2">
            <a:extLst>
              <a:ext uri="{FF2B5EF4-FFF2-40B4-BE49-F238E27FC236}">
                <a16:creationId xmlns:a16="http://schemas.microsoft.com/office/drawing/2014/main" id="{46555087-6E7D-42C8-9352-CEC947EC1102}"/>
              </a:ext>
            </a:extLst>
          </p:cNvPr>
          <p:cNvSpPr>
            <a:spLocks noGrp="1"/>
          </p:cNvSpPr>
          <p:nvPr>
            <p:ph type="title"/>
          </p:nvPr>
        </p:nvSpPr>
        <p:spPr>
          <a:xfrm>
            <a:off x="3503865" y="17763"/>
            <a:ext cx="4231399" cy="877824"/>
          </a:xfrm>
        </p:spPr>
        <p:txBody>
          <a:bodyPr>
            <a:normAutofit/>
          </a:bodyPr>
          <a:lstStyle/>
          <a:p>
            <a:r>
              <a:rPr lang="en-US" b="1" cap="small" dirty="0"/>
              <a:t>K-1 Solar Analyses</a:t>
            </a:r>
          </a:p>
        </p:txBody>
      </p:sp>
      <p:grpSp>
        <p:nvGrpSpPr>
          <p:cNvPr id="13" name="Group 12">
            <a:extLst>
              <a:ext uri="{FF2B5EF4-FFF2-40B4-BE49-F238E27FC236}">
                <a16:creationId xmlns:a16="http://schemas.microsoft.com/office/drawing/2014/main" id="{2AB59551-988F-4657-BC46-BFD9E316B6EC}"/>
              </a:ext>
            </a:extLst>
          </p:cNvPr>
          <p:cNvGrpSpPr/>
          <p:nvPr/>
        </p:nvGrpSpPr>
        <p:grpSpPr>
          <a:xfrm>
            <a:off x="2603675" y="1007811"/>
            <a:ext cx="8750125" cy="3596075"/>
            <a:chOff x="2603675" y="1007811"/>
            <a:chExt cx="8750125" cy="3596075"/>
          </a:xfrm>
        </p:grpSpPr>
        <p:pic>
          <p:nvPicPr>
            <p:cNvPr id="39" name="Picture 38">
              <a:extLst>
                <a:ext uri="{FF2B5EF4-FFF2-40B4-BE49-F238E27FC236}">
                  <a16:creationId xmlns:a16="http://schemas.microsoft.com/office/drawing/2014/main" id="{3DD5CD0A-0168-4597-AB46-6EF50166F947}"/>
                </a:ext>
              </a:extLst>
            </p:cNvPr>
            <p:cNvPicPr>
              <a:picLocks noChangeAspect="1"/>
            </p:cNvPicPr>
            <p:nvPr/>
          </p:nvPicPr>
          <p:blipFill>
            <a:blip r:embed="rId5"/>
            <a:stretch>
              <a:fillRect/>
            </a:stretch>
          </p:blipFill>
          <p:spPr>
            <a:xfrm>
              <a:off x="5619565" y="1007811"/>
              <a:ext cx="5734235" cy="3596075"/>
            </a:xfrm>
            <a:prstGeom prst="rect">
              <a:avLst/>
            </a:prstGeom>
          </p:spPr>
        </p:pic>
        <p:grpSp>
          <p:nvGrpSpPr>
            <p:cNvPr id="6" name="Group 5">
              <a:extLst>
                <a:ext uri="{FF2B5EF4-FFF2-40B4-BE49-F238E27FC236}">
                  <a16:creationId xmlns:a16="http://schemas.microsoft.com/office/drawing/2014/main" id="{6C067463-FC4A-474B-8B86-49F0FA96F8D3}"/>
                </a:ext>
              </a:extLst>
            </p:cNvPr>
            <p:cNvGrpSpPr/>
            <p:nvPr/>
          </p:nvGrpSpPr>
          <p:grpSpPr>
            <a:xfrm>
              <a:off x="2603675" y="3293009"/>
              <a:ext cx="1691733" cy="647086"/>
              <a:chOff x="2603675" y="3293009"/>
              <a:chExt cx="1691733" cy="647086"/>
            </a:xfrm>
          </p:grpSpPr>
          <p:pic>
            <p:nvPicPr>
              <p:cNvPr id="3" name="Picture 2">
                <a:extLst>
                  <a:ext uri="{FF2B5EF4-FFF2-40B4-BE49-F238E27FC236}">
                    <a16:creationId xmlns:a16="http://schemas.microsoft.com/office/drawing/2014/main" id="{3450E45F-89FA-4ADA-9CD8-4A482449132B}"/>
                  </a:ext>
                </a:extLst>
              </p:cNvPr>
              <p:cNvPicPr>
                <a:picLocks noChangeAspect="1"/>
              </p:cNvPicPr>
              <p:nvPr/>
            </p:nvPicPr>
            <p:blipFill>
              <a:blip r:embed="rId6"/>
              <a:stretch>
                <a:fillRect/>
              </a:stretch>
            </p:blipFill>
            <p:spPr>
              <a:xfrm>
                <a:off x="2603675" y="3293009"/>
                <a:ext cx="1691733" cy="647086"/>
              </a:xfrm>
              <a:prstGeom prst="rect">
                <a:avLst/>
              </a:prstGeom>
            </p:spPr>
          </p:pic>
          <p:sp>
            <p:nvSpPr>
              <p:cNvPr id="4" name="TextBox 3">
                <a:extLst>
                  <a:ext uri="{FF2B5EF4-FFF2-40B4-BE49-F238E27FC236}">
                    <a16:creationId xmlns:a16="http://schemas.microsoft.com/office/drawing/2014/main" id="{DDCFBEB0-D1A2-4183-9C26-ADE3525766DA}"/>
                  </a:ext>
                </a:extLst>
              </p:cNvPr>
              <p:cNvSpPr txBox="1"/>
              <p:nvPr/>
            </p:nvSpPr>
            <p:spPr>
              <a:xfrm>
                <a:off x="3084519" y="3412847"/>
                <a:ext cx="838691" cy="369332"/>
              </a:xfrm>
              <a:prstGeom prst="rect">
                <a:avLst/>
              </a:prstGeom>
              <a:noFill/>
            </p:spPr>
            <p:txBody>
              <a:bodyPr wrap="none" rtlCol="0">
                <a:spAutoFit/>
              </a:bodyPr>
              <a:lstStyle/>
              <a:p>
                <a:r>
                  <a:rPr lang="en-US" dirty="0"/>
                  <a:t>6.5 kW</a:t>
                </a:r>
              </a:p>
            </p:txBody>
          </p:sp>
        </p:grpSp>
      </p:grpSp>
      <p:grpSp>
        <p:nvGrpSpPr>
          <p:cNvPr id="15" name="Group 14">
            <a:extLst>
              <a:ext uri="{FF2B5EF4-FFF2-40B4-BE49-F238E27FC236}">
                <a16:creationId xmlns:a16="http://schemas.microsoft.com/office/drawing/2014/main" id="{6BF0669E-1A57-44A4-A971-ECBA972C854B}"/>
              </a:ext>
            </a:extLst>
          </p:cNvPr>
          <p:cNvGrpSpPr/>
          <p:nvPr/>
        </p:nvGrpSpPr>
        <p:grpSpPr>
          <a:xfrm>
            <a:off x="2330411" y="1020700"/>
            <a:ext cx="9051075" cy="3970428"/>
            <a:chOff x="2330411" y="1020700"/>
            <a:chExt cx="9051075" cy="3970428"/>
          </a:xfrm>
        </p:grpSpPr>
        <p:grpSp>
          <p:nvGrpSpPr>
            <p:cNvPr id="12" name="Group 11">
              <a:extLst>
                <a:ext uri="{FF2B5EF4-FFF2-40B4-BE49-F238E27FC236}">
                  <a16:creationId xmlns:a16="http://schemas.microsoft.com/office/drawing/2014/main" id="{9BCC6676-2319-409C-8F5F-670D10D10F48}"/>
                </a:ext>
              </a:extLst>
            </p:cNvPr>
            <p:cNvGrpSpPr/>
            <p:nvPr/>
          </p:nvGrpSpPr>
          <p:grpSpPr>
            <a:xfrm>
              <a:off x="2330411" y="4148917"/>
              <a:ext cx="838691" cy="842211"/>
              <a:chOff x="2330411" y="4148917"/>
              <a:chExt cx="838691" cy="842211"/>
            </a:xfrm>
          </p:grpSpPr>
          <p:pic>
            <p:nvPicPr>
              <p:cNvPr id="11" name="Picture 10">
                <a:extLst>
                  <a:ext uri="{FF2B5EF4-FFF2-40B4-BE49-F238E27FC236}">
                    <a16:creationId xmlns:a16="http://schemas.microsoft.com/office/drawing/2014/main" id="{597ABF11-B8F9-4F94-828C-22F88FC0907A}"/>
                  </a:ext>
                </a:extLst>
              </p:cNvPr>
              <p:cNvPicPr>
                <a:picLocks noChangeAspect="1"/>
              </p:cNvPicPr>
              <p:nvPr/>
            </p:nvPicPr>
            <p:blipFill>
              <a:blip r:embed="rId7"/>
              <a:stretch>
                <a:fillRect/>
              </a:stretch>
            </p:blipFill>
            <p:spPr>
              <a:xfrm>
                <a:off x="2395472" y="4148917"/>
                <a:ext cx="708570" cy="842211"/>
              </a:xfrm>
              <a:prstGeom prst="rect">
                <a:avLst/>
              </a:prstGeom>
            </p:spPr>
          </p:pic>
          <p:sp>
            <p:nvSpPr>
              <p:cNvPr id="27" name="TextBox 26">
                <a:extLst>
                  <a:ext uri="{FF2B5EF4-FFF2-40B4-BE49-F238E27FC236}">
                    <a16:creationId xmlns:a16="http://schemas.microsoft.com/office/drawing/2014/main" id="{F55DBBA6-6EF6-46CA-8252-B8DABC905E78}"/>
                  </a:ext>
                </a:extLst>
              </p:cNvPr>
              <p:cNvSpPr txBox="1"/>
              <p:nvPr/>
            </p:nvSpPr>
            <p:spPr>
              <a:xfrm>
                <a:off x="2330411" y="4300714"/>
                <a:ext cx="838691" cy="369332"/>
              </a:xfrm>
              <a:prstGeom prst="rect">
                <a:avLst/>
              </a:prstGeom>
              <a:noFill/>
            </p:spPr>
            <p:txBody>
              <a:bodyPr wrap="none" rtlCol="0">
                <a:spAutoFit/>
              </a:bodyPr>
              <a:lstStyle/>
              <a:p>
                <a:r>
                  <a:rPr lang="en-US" dirty="0"/>
                  <a:t>2.5 kW</a:t>
                </a:r>
              </a:p>
            </p:txBody>
          </p:sp>
        </p:grpSp>
        <p:pic>
          <p:nvPicPr>
            <p:cNvPr id="42" name="Picture 41">
              <a:extLst>
                <a:ext uri="{FF2B5EF4-FFF2-40B4-BE49-F238E27FC236}">
                  <a16:creationId xmlns:a16="http://schemas.microsoft.com/office/drawing/2014/main" id="{A1A8E1C7-466D-44CB-969D-D20103461C97}"/>
                </a:ext>
              </a:extLst>
            </p:cNvPr>
            <p:cNvPicPr>
              <a:picLocks noChangeAspect="1"/>
            </p:cNvPicPr>
            <p:nvPr/>
          </p:nvPicPr>
          <p:blipFill>
            <a:blip r:embed="rId8"/>
            <a:stretch>
              <a:fillRect/>
            </a:stretch>
          </p:blipFill>
          <p:spPr>
            <a:xfrm>
              <a:off x="5644477" y="1020700"/>
              <a:ext cx="5737009" cy="3603281"/>
            </a:xfrm>
            <a:prstGeom prst="rect">
              <a:avLst/>
            </a:prstGeom>
          </p:spPr>
        </p:pic>
      </p:grpSp>
      <p:grpSp>
        <p:nvGrpSpPr>
          <p:cNvPr id="2" name="Group 1">
            <a:extLst>
              <a:ext uri="{FF2B5EF4-FFF2-40B4-BE49-F238E27FC236}">
                <a16:creationId xmlns:a16="http://schemas.microsoft.com/office/drawing/2014/main" id="{06B5BFF0-F872-4BFE-9449-C3779DD5CE47}"/>
              </a:ext>
            </a:extLst>
          </p:cNvPr>
          <p:cNvGrpSpPr/>
          <p:nvPr/>
        </p:nvGrpSpPr>
        <p:grpSpPr>
          <a:xfrm>
            <a:off x="5644477" y="4670046"/>
            <a:ext cx="2570988" cy="1876568"/>
            <a:chOff x="5644477" y="4670046"/>
            <a:chExt cx="2570988" cy="1876568"/>
          </a:xfrm>
        </p:grpSpPr>
        <p:pic>
          <p:nvPicPr>
            <p:cNvPr id="55" name="Picture 54">
              <a:extLst>
                <a:ext uri="{FF2B5EF4-FFF2-40B4-BE49-F238E27FC236}">
                  <a16:creationId xmlns:a16="http://schemas.microsoft.com/office/drawing/2014/main" id="{430C24F9-2C7A-4959-B95D-4448AEE1001A}"/>
                </a:ext>
              </a:extLst>
            </p:cNvPr>
            <p:cNvPicPr>
              <a:picLocks noChangeAspect="1"/>
            </p:cNvPicPr>
            <p:nvPr/>
          </p:nvPicPr>
          <p:blipFill>
            <a:blip r:embed="rId9"/>
            <a:stretch>
              <a:fillRect/>
            </a:stretch>
          </p:blipFill>
          <p:spPr>
            <a:xfrm>
              <a:off x="5644477" y="4670046"/>
              <a:ext cx="2570988" cy="1507236"/>
            </a:xfrm>
            <a:prstGeom prst="rect">
              <a:avLst/>
            </a:prstGeom>
          </p:spPr>
        </p:pic>
        <p:sp>
          <p:nvSpPr>
            <p:cNvPr id="8" name="TextBox 7">
              <a:extLst>
                <a:ext uri="{FF2B5EF4-FFF2-40B4-BE49-F238E27FC236}">
                  <a16:creationId xmlns:a16="http://schemas.microsoft.com/office/drawing/2014/main" id="{3271A48B-73E0-4252-9301-24C2BAAACBB5}"/>
                </a:ext>
              </a:extLst>
            </p:cNvPr>
            <p:cNvSpPr txBox="1"/>
            <p:nvPr/>
          </p:nvSpPr>
          <p:spPr>
            <a:xfrm>
              <a:off x="6228258" y="6177282"/>
              <a:ext cx="1334211" cy="369332"/>
            </a:xfrm>
            <a:prstGeom prst="rect">
              <a:avLst/>
            </a:prstGeom>
            <a:noFill/>
          </p:spPr>
          <p:txBody>
            <a:bodyPr wrap="none" rtlCol="0">
              <a:spAutoFit/>
            </a:bodyPr>
            <a:lstStyle/>
            <a:p>
              <a:r>
                <a:rPr lang="en-US" dirty="0"/>
                <a:t>Ameren MO</a:t>
              </a:r>
            </a:p>
          </p:txBody>
        </p:sp>
      </p:grpSp>
      <p:grpSp>
        <p:nvGrpSpPr>
          <p:cNvPr id="9" name="Group 8">
            <a:extLst>
              <a:ext uri="{FF2B5EF4-FFF2-40B4-BE49-F238E27FC236}">
                <a16:creationId xmlns:a16="http://schemas.microsoft.com/office/drawing/2014/main" id="{7EC93F40-411F-49F6-9825-3D70212825EC}"/>
              </a:ext>
            </a:extLst>
          </p:cNvPr>
          <p:cNvGrpSpPr/>
          <p:nvPr/>
        </p:nvGrpSpPr>
        <p:grpSpPr>
          <a:xfrm>
            <a:off x="9374124" y="4670046"/>
            <a:ext cx="1979676" cy="1876568"/>
            <a:chOff x="9374124" y="4670046"/>
            <a:chExt cx="1979676" cy="1876568"/>
          </a:xfrm>
        </p:grpSpPr>
        <p:pic>
          <p:nvPicPr>
            <p:cNvPr id="7" name="Picture 6">
              <a:extLst>
                <a:ext uri="{FF2B5EF4-FFF2-40B4-BE49-F238E27FC236}">
                  <a16:creationId xmlns:a16="http://schemas.microsoft.com/office/drawing/2014/main" id="{96261D2C-3D03-486F-A2E9-974A2A15472F}"/>
                </a:ext>
              </a:extLst>
            </p:cNvPr>
            <p:cNvPicPr>
              <a:picLocks noChangeAspect="1"/>
            </p:cNvPicPr>
            <p:nvPr/>
          </p:nvPicPr>
          <p:blipFill>
            <a:blip r:embed="rId10"/>
            <a:stretch>
              <a:fillRect/>
            </a:stretch>
          </p:blipFill>
          <p:spPr>
            <a:xfrm>
              <a:off x="9374124" y="4670046"/>
              <a:ext cx="1979676" cy="1507236"/>
            </a:xfrm>
            <a:prstGeom prst="rect">
              <a:avLst/>
            </a:prstGeom>
          </p:spPr>
        </p:pic>
        <p:sp>
          <p:nvSpPr>
            <p:cNvPr id="26" name="TextBox 25">
              <a:extLst>
                <a:ext uri="{FF2B5EF4-FFF2-40B4-BE49-F238E27FC236}">
                  <a16:creationId xmlns:a16="http://schemas.microsoft.com/office/drawing/2014/main" id="{7220D76F-4F68-4570-B112-8D67AE78CAB9}"/>
                </a:ext>
              </a:extLst>
            </p:cNvPr>
            <p:cNvSpPr txBox="1"/>
            <p:nvPr/>
          </p:nvSpPr>
          <p:spPr>
            <a:xfrm>
              <a:off x="9767388" y="6177282"/>
              <a:ext cx="1193147" cy="369332"/>
            </a:xfrm>
            <a:prstGeom prst="rect">
              <a:avLst/>
            </a:prstGeom>
            <a:noFill/>
          </p:spPr>
          <p:txBody>
            <a:bodyPr wrap="none" rtlCol="0">
              <a:spAutoFit/>
            </a:bodyPr>
            <a:lstStyle/>
            <a:p>
              <a:r>
                <a:rPr lang="en-US" dirty="0"/>
                <a:t>Ameren IL </a:t>
              </a:r>
            </a:p>
          </p:txBody>
        </p:sp>
      </p:grpSp>
    </p:spTree>
    <p:extLst>
      <p:ext uri="{BB962C8B-B14F-4D97-AF65-F5344CB8AC3E}">
        <p14:creationId xmlns:p14="http://schemas.microsoft.com/office/powerpoint/2010/main" val="72766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p:cNvPicPr>
            <a:picLocks noChangeAspect="1" noChangeArrowheads="1"/>
          </p:cNvPicPr>
          <p:nvPr/>
        </p:nvPicPr>
        <p:blipFill>
          <a:blip r:embed="rId3">
            <a:extLst>
              <a:ext uri="{28A0092B-C50C-407E-A947-70E740481C1C}">
                <a14:useLocalDpi xmlns:a14="http://schemas.microsoft.com/office/drawing/2010/main" val="0"/>
              </a:ext>
            </a:extLst>
          </a:blip>
          <a:srcRect l="14905"/>
          <a:stretch>
            <a:fillRect/>
          </a:stretch>
        </p:blipFill>
        <p:spPr bwMode="auto">
          <a:xfrm>
            <a:off x="1953126" y="730666"/>
            <a:ext cx="8410074" cy="559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7848600" y="1600201"/>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u="sng">
                <a:latin typeface="Calibri" panose="020F0502020204030204" pitchFamily="34" charset="0"/>
              </a:rPr>
              <a:t>Cost Effective</a:t>
            </a:r>
          </a:p>
        </p:txBody>
      </p:sp>
      <p:sp>
        <p:nvSpPr>
          <p:cNvPr id="36869" name="Text Box 5"/>
          <p:cNvSpPr txBox="1">
            <a:spLocks noChangeArrowheads="1"/>
          </p:cNvSpPr>
          <p:nvPr/>
        </p:nvSpPr>
        <p:spPr bwMode="auto">
          <a:xfrm>
            <a:off x="7848600" y="2062164"/>
            <a:ext cx="22098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50000"/>
              </a:spcBef>
              <a:buFontTx/>
              <a:buChar char="•"/>
            </a:pPr>
            <a:r>
              <a:rPr lang="en-US" altLang="en-US" b="1" dirty="0">
                <a:latin typeface="Calibri" panose="020F0502020204030204" pitchFamily="34" charset="0"/>
              </a:rPr>
              <a:t>  3 Yr. Payback </a:t>
            </a:r>
            <a:br>
              <a:rPr lang="en-US" altLang="en-US" b="1" dirty="0">
                <a:latin typeface="Calibri" panose="020F0502020204030204" pitchFamily="34" charset="0"/>
              </a:rPr>
            </a:br>
            <a:r>
              <a:rPr lang="en-US" altLang="en-US" b="1" dirty="0">
                <a:latin typeface="Calibri" panose="020F0502020204030204" pitchFamily="34" charset="0"/>
              </a:rPr>
              <a:t>   for Business</a:t>
            </a:r>
          </a:p>
          <a:p>
            <a:pPr eaLnBrk="1" hangingPunct="1">
              <a:lnSpc>
                <a:spcPct val="90000"/>
              </a:lnSpc>
              <a:spcBef>
                <a:spcPct val="50000"/>
              </a:spcBef>
              <a:buFontTx/>
              <a:buChar char="•"/>
            </a:pPr>
            <a:r>
              <a:rPr lang="en-US" altLang="en-US" b="1" dirty="0">
                <a:latin typeface="Calibri" panose="020F0502020204030204" pitchFamily="34" charset="0"/>
              </a:rPr>
              <a:t>  6 Yr. Payback</a:t>
            </a:r>
            <a:br>
              <a:rPr lang="en-US" altLang="en-US" b="1" dirty="0">
                <a:latin typeface="Calibri" panose="020F0502020204030204" pitchFamily="34" charset="0"/>
              </a:rPr>
            </a:br>
            <a:r>
              <a:rPr lang="en-US" altLang="en-US" b="1" dirty="0">
                <a:latin typeface="Calibri" panose="020F0502020204030204" pitchFamily="34" charset="0"/>
              </a:rPr>
              <a:t>   for Individuals</a:t>
            </a:r>
            <a:endParaRPr lang="en-US" altLang="en-US" sz="2400" dirty="0">
              <a:latin typeface="Times New Roman" panose="02020603050405020304" pitchFamily="18" charset="0"/>
            </a:endParaRPr>
          </a:p>
        </p:txBody>
      </p:sp>
      <p:sp>
        <p:nvSpPr>
          <p:cNvPr id="36870" name="Text Box 6"/>
          <p:cNvSpPr txBox="1">
            <a:spLocks noChangeArrowheads="1"/>
          </p:cNvSpPr>
          <p:nvPr/>
        </p:nvSpPr>
        <p:spPr bwMode="auto">
          <a:xfrm>
            <a:off x="7848600" y="3295651"/>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u="sng">
                <a:latin typeface="Calibri" panose="020F0502020204030204" pitchFamily="34" charset="0"/>
              </a:rPr>
              <a:t>Reinvestment</a:t>
            </a:r>
          </a:p>
        </p:txBody>
      </p:sp>
      <p:sp>
        <p:nvSpPr>
          <p:cNvPr id="36871" name="Text Box 7"/>
          <p:cNvSpPr txBox="1">
            <a:spLocks noChangeArrowheads="1"/>
          </p:cNvSpPr>
          <p:nvPr/>
        </p:nvSpPr>
        <p:spPr bwMode="auto">
          <a:xfrm>
            <a:off x="7848600" y="3659189"/>
            <a:ext cx="2362200" cy="93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50000"/>
              </a:spcBef>
              <a:buFontTx/>
              <a:buChar char="•"/>
            </a:pPr>
            <a:r>
              <a:rPr lang="en-US" altLang="en-US" b="1" dirty="0">
                <a:latin typeface="Calibri" panose="020F0502020204030204" pitchFamily="34" charset="0"/>
              </a:rPr>
              <a:t>  $3.0+ Trillion</a:t>
            </a:r>
          </a:p>
          <a:p>
            <a:pPr eaLnBrk="1" hangingPunct="1">
              <a:lnSpc>
                <a:spcPct val="50000"/>
              </a:lnSpc>
              <a:spcBef>
                <a:spcPct val="50000"/>
              </a:spcBef>
              <a:buFontTx/>
              <a:buChar char="•"/>
            </a:pPr>
            <a:r>
              <a:rPr lang="en-US" altLang="en-US" b="1" dirty="0">
                <a:latin typeface="Calibri" panose="020F0502020204030204" pitchFamily="34" charset="0"/>
              </a:rPr>
              <a:t>  30 MM Job Yrs.</a:t>
            </a:r>
          </a:p>
          <a:p>
            <a:pPr eaLnBrk="1" hangingPunct="1">
              <a:lnSpc>
                <a:spcPct val="70000"/>
              </a:lnSpc>
              <a:spcBef>
                <a:spcPct val="50000"/>
              </a:spcBef>
              <a:buFontTx/>
              <a:buChar char="•"/>
            </a:pPr>
            <a:r>
              <a:rPr lang="en-US" altLang="en-US" b="1" dirty="0">
                <a:latin typeface="Calibri" panose="020F0502020204030204" pitchFamily="34" charset="0"/>
              </a:rPr>
              <a:t>  10 Yr. Program</a:t>
            </a:r>
            <a:endParaRPr lang="en-US" altLang="en-US" sz="2400" dirty="0">
              <a:latin typeface="Times New Roman" panose="02020603050405020304" pitchFamily="18" charset="0"/>
            </a:endParaRPr>
          </a:p>
        </p:txBody>
      </p:sp>
      <p:sp>
        <p:nvSpPr>
          <p:cNvPr id="36872" name="Text Box 8"/>
          <p:cNvSpPr txBox="1">
            <a:spLocks noChangeArrowheads="1"/>
          </p:cNvSpPr>
          <p:nvPr/>
        </p:nvSpPr>
        <p:spPr bwMode="auto">
          <a:xfrm>
            <a:off x="7848600" y="4667251"/>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u="sng">
                <a:latin typeface="Calibri" panose="020F0502020204030204" pitchFamily="34" charset="0"/>
              </a:rPr>
              <a:t>Trade Balance</a:t>
            </a:r>
          </a:p>
        </p:txBody>
      </p:sp>
      <p:sp>
        <p:nvSpPr>
          <p:cNvPr id="36873" name="Text Box 9"/>
          <p:cNvSpPr txBox="1">
            <a:spLocks noChangeArrowheads="1"/>
          </p:cNvSpPr>
          <p:nvPr/>
        </p:nvSpPr>
        <p:spPr bwMode="auto">
          <a:xfrm>
            <a:off x="7848600" y="5064125"/>
            <a:ext cx="2590800"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50000"/>
              </a:spcBef>
              <a:buFontTx/>
              <a:buChar char="•"/>
            </a:pPr>
            <a:r>
              <a:rPr lang="en-US" altLang="en-US" b="1" dirty="0">
                <a:latin typeface="Calibri" panose="020F0502020204030204" pitchFamily="34" charset="0"/>
              </a:rPr>
              <a:t>  No Net Energy</a:t>
            </a:r>
            <a:br>
              <a:rPr lang="en-US" altLang="en-US" b="1" dirty="0">
                <a:latin typeface="Calibri" panose="020F0502020204030204" pitchFamily="34" charset="0"/>
              </a:rPr>
            </a:br>
            <a:r>
              <a:rPr lang="en-US" altLang="en-US" b="1" dirty="0">
                <a:latin typeface="Calibri" panose="020F0502020204030204" pitchFamily="34" charset="0"/>
              </a:rPr>
              <a:t>     Imports</a:t>
            </a:r>
          </a:p>
          <a:p>
            <a:pPr eaLnBrk="1" hangingPunct="1">
              <a:lnSpc>
                <a:spcPct val="50000"/>
              </a:lnSpc>
              <a:spcBef>
                <a:spcPct val="50000"/>
              </a:spcBef>
              <a:buFontTx/>
              <a:buChar char="•"/>
            </a:pPr>
            <a:r>
              <a:rPr lang="en-US" altLang="en-US" b="1" dirty="0">
                <a:latin typeface="Calibri" panose="020F0502020204030204" pitchFamily="34" charset="0"/>
              </a:rPr>
              <a:t>  Net Export of 17%</a:t>
            </a:r>
            <a:endParaRPr lang="en-US" altLang="en-US" sz="2400" dirty="0">
              <a:latin typeface="Times New Roman" panose="02020603050405020304" pitchFamily="18" charset="0"/>
            </a:endParaRPr>
          </a:p>
        </p:txBody>
      </p:sp>
      <p:sp>
        <p:nvSpPr>
          <p:cNvPr id="36874" name="Rectangle 10"/>
          <p:cNvSpPr>
            <a:spLocks noGrp="1" noChangeArrowheads="1"/>
          </p:cNvSpPr>
          <p:nvPr>
            <p:ph type="title"/>
          </p:nvPr>
        </p:nvSpPr>
        <p:spPr>
          <a:xfrm>
            <a:off x="2631964" y="0"/>
            <a:ext cx="7052397" cy="914400"/>
          </a:xfrm>
        </p:spPr>
        <p:txBody>
          <a:bodyPr>
            <a:noAutofit/>
          </a:bodyPr>
          <a:lstStyle/>
          <a:p>
            <a:r>
              <a:rPr lang="en-US" altLang="en-US" dirty="0">
                <a:cs typeface="Arial" panose="020B0604020202020204" pitchFamily="34" charset="0"/>
              </a:rPr>
              <a:t>Energy Efficiency Benefits</a:t>
            </a:r>
          </a:p>
        </p:txBody>
      </p:sp>
      <p:sp>
        <p:nvSpPr>
          <p:cNvPr id="10" name="Rectangle 13">
            <a:extLst>
              <a:ext uri="{FF2B5EF4-FFF2-40B4-BE49-F238E27FC236}">
                <a16:creationId xmlns:a16="http://schemas.microsoft.com/office/drawing/2014/main" id="{B1BDCF51-C55F-4C4A-B088-D46CC03B811D}"/>
              </a:ext>
            </a:extLst>
          </p:cNvPr>
          <p:cNvSpPr txBox="1">
            <a:spLocks noChangeArrowheads="1"/>
          </p:cNvSpPr>
          <p:nvPr/>
        </p:nvSpPr>
        <p:spPr>
          <a:xfrm>
            <a:off x="10523" y="6356925"/>
            <a:ext cx="5707103" cy="531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100" b="1" dirty="0">
                <a:solidFill>
                  <a:srgbClr val="FF0000"/>
                </a:solidFill>
                <a:cs typeface="Arial" pitchFamily="34" charset="0"/>
              </a:rPr>
              <a:t>Paradigm 2: Energy Savings means Suffering &amp; Pain?  </a:t>
            </a:r>
          </a:p>
        </p:txBody>
      </p:sp>
      <p:sp>
        <p:nvSpPr>
          <p:cNvPr id="11" name="Rectangle 13">
            <a:extLst>
              <a:ext uri="{FF2B5EF4-FFF2-40B4-BE49-F238E27FC236}">
                <a16:creationId xmlns:a16="http://schemas.microsoft.com/office/drawing/2014/main" id="{8238D573-B032-45DE-B11C-72F8AECDA841}"/>
              </a:ext>
            </a:extLst>
          </p:cNvPr>
          <p:cNvSpPr txBox="1">
            <a:spLocks noChangeArrowheads="1"/>
          </p:cNvSpPr>
          <p:nvPr/>
        </p:nvSpPr>
        <p:spPr>
          <a:xfrm>
            <a:off x="6290448" y="6326514"/>
            <a:ext cx="5707104" cy="531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100" b="1" dirty="0">
                <a:solidFill>
                  <a:srgbClr val="FF0000"/>
                </a:solidFill>
                <a:cs typeface="Arial" pitchFamily="34" charset="0"/>
              </a:rPr>
              <a:t>New Paradigm 2: Invest in yourselves with high ROIs.</a:t>
            </a:r>
          </a:p>
        </p:txBody>
      </p:sp>
    </p:spTree>
    <p:extLst>
      <p:ext uri="{BB962C8B-B14F-4D97-AF65-F5344CB8AC3E}">
        <p14:creationId xmlns:p14="http://schemas.microsoft.com/office/powerpoint/2010/main" val="184688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341" y="8055"/>
            <a:ext cx="10515600" cy="1325563"/>
          </a:xfrm>
        </p:spPr>
        <p:txBody>
          <a:bodyPr/>
          <a:lstStyle/>
          <a:p>
            <a:r>
              <a:rPr lang="en-US" dirty="0"/>
              <a:t>Find the Money: Efficiency</a:t>
            </a:r>
          </a:p>
        </p:txBody>
      </p:sp>
      <p:pic>
        <p:nvPicPr>
          <p:cNvPr id="7" name="Content Placeholder 6"/>
          <p:cNvPicPr>
            <a:picLocks noGrp="1" noChangeAspect="1"/>
          </p:cNvPicPr>
          <p:nvPr>
            <p:ph idx="1"/>
          </p:nvPr>
        </p:nvPicPr>
        <p:blipFill>
          <a:blip r:embed="rId2"/>
          <a:stretch>
            <a:fillRect/>
          </a:stretch>
        </p:blipFill>
        <p:spPr>
          <a:xfrm>
            <a:off x="848858" y="1340528"/>
            <a:ext cx="4505807" cy="4176497"/>
          </a:xfrm>
          <a:prstGeom prst="rect">
            <a:avLst/>
          </a:prstGeom>
        </p:spPr>
      </p:pic>
      <p:grpSp>
        <p:nvGrpSpPr>
          <p:cNvPr id="42" name="Group 41"/>
          <p:cNvGrpSpPr/>
          <p:nvPr/>
        </p:nvGrpSpPr>
        <p:grpSpPr>
          <a:xfrm>
            <a:off x="3251623" y="978303"/>
            <a:ext cx="5382415" cy="2169252"/>
            <a:chOff x="3349645" y="1237944"/>
            <a:chExt cx="5300709" cy="2431098"/>
          </a:xfrm>
        </p:grpSpPr>
        <p:sp>
          <p:nvSpPr>
            <p:cNvPr id="9" name="Rectangle 8"/>
            <p:cNvSpPr/>
            <p:nvPr/>
          </p:nvSpPr>
          <p:spPr>
            <a:xfrm>
              <a:off x="5544829" y="1237944"/>
              <a:ext cx="3105525" cy="724348"/>
            </a:xfrm>
            <a:prstGeom prst="rect">
              <a:avLst/>
            </a:prstGeom>
          </p:spPr>
          <p:txBody>
            <a:bodyPr wrap="square">
              <a:spAutoFit/>
            </a:bodyPr>
            <a:lstStyle/>
            <a:p>
              <a:pPr marL="285750" indent="-285750">
                <a:buFont typeface="Arial" panose="020B0604020202020204" pitchFamily="34" charset="0"/>
                <a:buChar char="•"/>
              </a:pPr>
              <a:r>
                <a:rPr lang="en-US" dirty="0"/>
                <a:t>Train local talent to perform energy audits.</a:t>
              </a:r>
            </a:p>
          </p:txBody>
        </p:sp>
        <p:grpSp>
          <p:nvGrpSpPr>
            <p:cNvPr id="33" name="Group 32"/>
            <p:cNvGrpSpPr/>
            <p:nvPr/>
          </p:nvGrpSpPr>
          <p:grpSpPr>
            <a:xfrm>
              <a:off x="3349645" y="1429307"/>
              <a:ext cx="2195183" cy="2239735"/>
              <a:chOff x="3349645" y="1429307"/>
              <a:chExt cx="2195183" cy="2239735"/>
            </a:xfrm>
          </p:grpSpPr>
          <p:cxnSp>
            <p:nvCxnSpPr>
              <p:cNvPr id="13" name="Straight Connector 12"/>
              <p:cNvCxnSpPr>
                <a:cxnSpLocks/>
              </p:cNvCxnSpPr>
              <p:nvPr/>
            </p:nvCxnSpPr>
            <p:spPr>
              <a:xfrm flipV="1">
                <a:off x="3349645" y="1444702"/>
                <a:ext cx="0" cy="2224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H="1">
                <a:off x="3349645" y="1429307"/>
                <a:ext cx="2195183" cy="399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p:nvGrpSpPr>
        <p:grpSpPr>
          <a:xfrm>
            <a:off x="3738223" y="1512749"/>
            <a:ext cx="4769836" cy="935724"/>
            <a:chOff x="3738223" y="1796838"/>
            <a:chExt cx="4769836" cy="935724"/>
          </a:xfrm>
        </p:grpSpPr>
        <p:sp>
          <p:nvSpPr>
            <p:cNvPr id="21" name="Rectangle 20"/>
            <p:cNvSpPr/>
            <p:nvPr/>
          </p:nvSpPr>
          <p:spPr>
            <a:xfrm>
              <a:off x="5486400" y="1796838"/>
              <a:ext cx="3021659" cy="646331"/>
            </a:xfrm>
            <a:prstGeom prst="rect">
              <a:avLst/>
            </a:prstGeom>
          </p:spPr>
          <p:txBody>
            <a:bodyPr wrap="square">
              <a:spAutoFit/>
            </a:bodyPr>
            <a:lstStyle/>
            <a:p>
              <a:pPr marL="285750" indent="-285750">
                <a:buFont typeface="Arial" panose="020B0604020202020204" pitchFamily="34" charset="0"/>
                <a:buChar char="•"/>
              </a:pPr>
              <a:r>
                <a:rPr lang="en-US" dirty="0"/>
                <a:t>Do energy audits for Homes &amp; Businesses.</a:t>
              </a:r>
            </a:p>
          </p:txBody>
        </p:sp>
        <p:grpSp>
          <p:nvGrpSpPr>
            <p:cNvPr id="32" name="Group 31"/>
            <p:cNvGrpSpPr/>
            <p:nvPr/>
          </p:nvGrpSpPr>
          <p:grpSpPr>
            <a:xfrm>
              <a:off x="3738223" y="1952806"/>
              <a:ext cx="1742420" cy="779756"/>
              <a:chOff x="3738223" y="1952806"/>
              <a:chExt cx="1742420" cy="779756"/>
            </a:xfrm>
          </p:grpSpPr>
          <p:cxnSp>
            <p:nvCxnSpPr>
              <p:cNvPr id="22" name="Straight Connector 21"/>
              <p:cNvCxnSpPr>
                <a:cxnSpLocks/>
              </p:cNvCxnSpPr>
              <p:nvPr/>
            </p:nvCxnSpPr>
            <p:spPr>
              <a:xfrm flipV="1">
                <a:off x="3738978" y="1952806"/>
                <a:ext cx="0" cy="7797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a:off x="3738223" y="1952806"/>
                <a:ext cx="1742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p:cNvGrpSpPr/>
          <p:nvPr/>
        </p:nvGrpSpPr>
        <p:grpSpPr>
          <a:xfrm>
            <a:off x="4101480" y="2055179"/>
            <a:ext cx="4208019" cy="2185214"/>
            <a:chOff x="4115935" y="2339268"/>
            <a:chExt cx="4208019" cy="2185214"/>
          </a:xfrm>
        </p:grpSpPr>
        <p:sp>
          <p:nvSpPr>
            <p:cNvPr id="20" name="Rectangle 19"/>
            <p:cNvSpPr/>
            <p:nvPr/>
          </p:nvSpPr>
          <p:spPr>
            <a:xfrm>
              <a:off x="5500855" y="2339268"/>
              <a:ext cx="2823099" cy="2185214"/>
            </a:xfrm>
            <a:prstGeom prst="rect">
              <a:avLst/>
            </a:prstGeom>
          </p:spPr>
          <p:txBody>
            <a:bodyPr wrap="square">
              <a:spAutoFit/>
            </a:bodyPr>
            <a:lstStyle/>
            <a:p>
              <a:pPr marL="285750" indent="-285750">
                <a:buFont typeface="Arial" panose="020B0604020202020204" pitchFamily="34" charset="0"/>
                <a:buChar char="•"/>
              </a:pPr>
              <a:r>
                <a:rPr lang="en-US" dirty="0"/>
                <a:t>Hire local  companies  and businesses to implement audits </a:t>
              </a:r>
              <a:r>
                <a:rPr lang="en-US" b="1" i="1" dirty="0">
                  <a:solidFill>
                    <a:srgbClr val="FF0000"/>
                  </a:solidFill>
                </a:rPr>
                <a:t>implementation</a:t>
              </a:r>
              <a:r>
                <a:rPr lang="en-US" dirty="0"/>
                <a:t>:</a:t>
              </a:r>
            </a:p>
            <a:p>
              <a:pPr marL="742950" lvl="1" indent="-285750">
                <a:buFont typeface="Arial" panose="020B0604020202020204" pitchFamily="34" charset="0"/>
                <a:buChar char="•"/>
              </a:pPr>
              <a:r>
                <a:rPr lang="en-US" sz="1600" dirty="0"/>
                <a:t>Lighting</a:t>
              </a:r>
            </a:p>
            <a:p>
              <a:pPr marL="742950" lvl="1" indent="-285750">
                <a:buFont typeface="Arial" panose="020B0604020202020204" pitchFamily="34" charset="0"/>
                <a:buChar char="•"/>
              </a:pPr>
              <a:r>
                <a:rPr lang="en-US" sz="1600" dirty="0"/>
                <a:t>Repairs/Insulation</a:t>
              </a:r>
            </a:p>
            <a:p>
              <a:pPr marL="742950" lvl="1" indent="-285750">
                <a:buFont typeface="Arial" panose="020B0604020202020204" pitchFamily="34" charset="0"/>
                <a:buChar char="•"/>
              </a:pPr>
              <a:r>
                <a:rPr lang="en-US" sz="1600" dirty="0"/>
                <a:t>Windows</a:t>
              </a:r>
            </a:p>
            <a:p>
              <a:pPr marL="742950" lvl="1" indent="-285750">
                <a:buFont typeface="Arial" panose="020B0604020202020204" pitchFamily="34" charset="0"/>
                <a:buChar char="•"/>
              </a:pPr>
              <a:r>
                <a:rPr lang="en-US" sz="1600" dirty="0"/>
                <a:t>HVAC</a:t>
              </a:r>
            </a:p>
          </p:txBody>
        </p:sp>
        <p:cxnSp>
          <p:nvCxnSpPr>
            <p:cNvPr id="30" name="Straight Connector 29"/>
            <p:cNvCxnSpPr>
              <a:cxnSpLocks/>
            </p:cNvCxnSpPr>
            <p:nvPr/>
          </p:nvCxnSpPr>
          <p:spPr>
            <a:xfrm flipH="1">
              <a:off x="4115935" y="2515342"/>
              <a:ext cx="13654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332303" y="4180015"/>
            <a:ext cx="4447711" cy="1477328"/>
            <a:chOff x="4332303" y="4761725"/>
            <a:chExt cx="4447711" cy="1477328"/>
          </a:xfrm>
        </p:grpSpPr>
        <p:sp>
          <p:nvSpPr>
            <p:cNvPr id="19" name="Rectangle 18"/>
            <p:cNvSpPr/>
            <p:nvPr/>
          </p:nvSpPr>
          <p:spPr>
            <a:xfrm>
              <a:off x="5495276" y="4761725"/>
              <a:ext cx="3284738" cy="1477328"/>
            </a:xfrm>
            <a:prstGeom prst="rect">
              <a:avLst/>
            </a:prstGeom>
          </p:spPr>
          <p:txBody>
            <a:bodyPr wrap="square">
              <a:spAutoFit/>
            </a:bodyPr>
            <a:lstStyle/>
            <a:p>
              <a:pPr marL="285750" indent="-285750">
                <a:buFont typeface="Arial" panose="020B0604020202020204" pitchFamily="34" charset="0"/>
                <a:buChar char="•"/>
              </a:pPr>
              <a:r>
                <a:rPr lang="en-US" dirty="0"/>
                <a:t>Start/sustain businesses to deliver needed efficiency equipment and services.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cxnSp>
          <p:nvCxnSpPr>
            <p:cNvPr id="36" name="Straight Connector 35"/>
            <p:cNvCxnSpPr>
              <a:cxnSpLocks/>
            </p:cNvCxnSpPr>
            <p:nvPr/>
          </p:nvCxnSpPr>
          <p:spPr>
            <a:xfrm flipH="1">
              <a:off x="4332303" y="4940741"/>
              <a:ext cx="11737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618216" y="4762906"/>
            <a:ext cx="4021578" cy="941290"/>
            <a:chOff x="4618216" y="5550552"/>
            <a:chExt cx="4021578" cy="941290"/>
          </a:xfrm>
        </p:grpSpPr>
        <p:sp>
          <p:nvSpPr>
            <p:cNvPr id="18" name="Rectangle 17"/>
            <p:cNvSpPr/>
            <p:nvPr/>
          </p:nvSpPr>
          <p:spPr>
            <a:xfrm>
              <a:off x="5486400" y="5845511"/>
              <a:ext cx="3153394" cy="646331"/>
            </a:xfrm>
            <a:prstGeom prst="rect">
              <a:avLst/>
            </a:prstGeom>
          </p:spPr>
          <p:txBody>
            <a:bodyPr wrap="square">
              <a:spAutoFit/>
            </a:bodyPr>
            <a:lstStyle/>
            <a:p>
              <a:pPr marL="285750" indent="-285750">
                <a:buFont typeface="Arial" panose="020B0604020202020204" pitchFamily="34" charset="0"/>
                <a:buChar char="•"/>
              </a:pPr>
              <a:r>
                <a:rPr lang="en-US" dirty="0"/>
                <a:t>Expand the base of skills and services offered (E.g., GSHP).</a:t>
              </a:r>
            </a:p>
          </p:txBody>
        </p:sp>
        <p:grpSp>
          <p:nvGrpSpPr>
            <p:cNvPr id="37" name="Group 36"/>
            <p:cNvGrpSpPr/>
            <p:nvPr/>
          </p:nvGrpSpPr>
          <p:grpSpPr>
            <a:xfrm flipH="1">
              <a:off x="4618216" y="5550552"/>
              <a:ext cx="996976" cy="390863"/>
              <a:chOff x="4219224" y="2120955"/>
              <a:chExt cx="996976" cy="390863"/>
            </a:xfrm>
          </p:grpSpPr>
          <p:cxnSp>
            <p:nvCxnSpPr>
              <p:cNvPr id="38" name="Straight Connector 37"/>
              <p:cNvCxnSpPr>
                <a:cxnSpLocks/>
              </p:cNvCxnSpPr>
              <p:nvPr/>
            </p:nvCxnSpPr>
            <p:spPr>
              <a:xfrm flipH="1" flipV="1">
                <a:off x="4227251" y="2120955"/>
                <a:ext cx="0" cy="390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a:off x="4219224" y="2123386"/>
                <a:ext cx="9969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8" name="Group 67"/>
          <p:cNvGrpSpPr/>
          <p:nvPr/>
        </p:nvGrpSpPr>
        <p:grpSpPr>
          <a:xfrm>
            <a:off x="8639794" y="514916"/>
            <a:ext cx="3479705" cy="5252856"/>
            <a:chOff x="8639794" y="514916"/>
            <a:chExt cx="3479705" cy="5252856"/>
          </a:xfrm>
        </p:grpSpPr>
        <p:sp>
          <p:nvSpPr>
            <p:cNvPr id="54" name="Rectangle 53"/>
            <p:cNvSpPr/>
            <p:nvPr/>
          </p:nvSpPr>
          <p:spPr>
            <a:xfrm>
              <a:off x="8639794" y="1243457"/>
              <a:ext cx="3479705" cy="4524315"/>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Home Ownership Loans (502)</a:t>
              </a:r>
            </a:p>
            <a:p>
              <a:pPr marL="285750" indent="-285750">
                <a:lnSpc>
                  <a:spcPct val="150000"/>
                </a:lnSpc>
                <a:buFont typeface="Arial" panose="020B0604020202020204" pitchFamily="34" charset="0"/>
                <a:buChar char="•"/>
              </a:pPr>
              <a:r>
                <a:rPr lang="en-US" sz="1600" dirty="0"/>
                <a:t>Home Repair Loans &amp; Grants (504)</a:t>
              </a:r>
            </a:p>
            <a:p>
              <a:pPr marL="285750" indent="-285750">
                <a:lnSpc>
                  <a:spcPct val="150000"/>
                </a:lnSpc>
                <a:buFont typeface="Arial" panose="020B0604020202020204" pitchFamily="34" charset="0"/>
                <a:buChar char="•"/>
              </a:pPr>
              <a:r>
                <a:rPr lang="en-US" sz="1600" dirty="0"/>
                <a:t>Rural Rental Housing Loans (515)</a:t>
              </a:r>
            </a:p>
            <a:p>
              <a:pPr marL="285750" indent="-285750">
                <a:lnSpc>
                  <a:spcPct val="150000"/>
                </a:lnSpc>
                <a:buFont typeface="Arial" panose="020B0604020202020204" pitchFamily="34" charset="0"/>
                <a:buChar char="•"/>
              </a:pPr>
              <a:r>
                <a:rPr lang="en-US" sz="1600" dirty="0"/>
                <a:t>Housing Revitalization (514-516)</a:t>
              </a:r>
            </a:p>
            <a:p>
              <a:pPr marL="285750" indent="-285750">
                <a:lnSpc>
                  <a:spcPct val="150000"/>
                </a:lnSpc>
                <a:buFont typeface="Arial" panose="020B0604020202020204" pitchFamily="34" charset="0"/>
                <a:buChar char="•"/>
              </a:pPr>
              <a:r>
                <a:rPr lang="en-US" sz="1600" dirty="0"/>
                <a:t>Self Help TA Loans and Grants</a:t>
              </a:r>
            </a:p>
            <a:p>
              <a:pPr marL="285750" indent="-285750">
                <a:lnSpc>
                  <a:spcPct val="150000"/>
                </a:lnSpc>
                <a:buFont typeface="Arial" panose="020B0604020202020204" pitchFamily="34" charset="0"/>
                <a:buChar char="•"/>
              </a:pPr>
              <a:r>
                <a:rPr lang="en-US" sz="1600" dirty="0"/>
                <a:t>Housing Preservation Grants</a:t>
              </a:r>
            </a:p>
            <a:p>
              <a:pPr marL="285750" indent="-285750">
                <a:lnSpc>
                  <a:spcPct val="150000"/>
                </a:lnSpc>
                <a:buFont typeface="Arial" panose="020B0604020202020204" pitchFamily="34" charset="0"/>
                <a:buChar char="•"/>
              </a:pPr>
              <a:r>
                <a:rPr lang="en-US" sz="1600" dirty="0"/>
                <a:t>Bus. &amp; Ind. Guaranteed Loans</a:t>
              </a:r>
            </a:p>
            <a:p>
              <a:pPr marL="285750" indent="-285750">
                <a:lnSpc>
                  <a:spcPct val="150000"/>
                </a:lnSpc>
                <a:buFont typeface="Arial" panose="020B0604020202020204" pitchFamily="34" charset="0"/>
                <a:buChar char="•"/>
              </a:pPr>
              <a:r>
                <a:rPr lang="en-US" sz="1600" dirty="0"/>
                <a:t>Rural Business Development Grants</a:t>
              </a:r>
            </a:p>
            <a:p>
              <a:pPr marL="285750" indent="-285750">
                <a:lnSpc>
                  <a:spcPct val="150000"/>
                </a:lnSpc>
                <a:buFont typeface="Arial" panose="020B0604020202020204" pitchFamily="34" charset="0"/>
                <a:buChar char="•"/>
              </a:pPr>
              <a:r>
                <a:rPr lang="en-US" sz="1600" dirty="0"/>
                <a:t>Intermediary Relending Program</a:t>
              </a:r>
            </a:p>
            <a:p>
              <a:pPr marL="285750" indent="-285750">
                <a:lnSpc>
                  <a:spcPct val="150000"/>
                </a:lnSpc>
                <a:buFont typeface="Arial" panose="020B0604020202020204" pitchFamily="34" charset="0"/>
                <a:buChar char="•"/>
              </a:pPr>
              <a:r>
                <a:rPr lang="en-US" sz="1600" dirty="0"/>
                <a:t>Rural Eco. Dev. Loans and Grants </a:t>
              </a:r>
            </a:p>
            <a:p>
              <a:pPr marL="285750" indent="-285750">
                <a:lnSpc>
                  <a:spcPct val="150000"/>
                </a:lnSpc>
                <a:buFont typeface="Arial" panose="020B0604020202020204" pitchFamily="34" charset="0"/>
                <a:buChar char="•"/>
              </a:pPr>
              <a:r>
                <a:rPr lang="en-US" sz="1600" dirty="0"/>
                <a:t>Rural Energy for America Program</a:t>
              </a:r>
            </a:p>
            <a:p>
              <a:pPr marL="285750" indent="-285750">
                <a:lnSpc>
                  <a:spcPct val="150000"/>
                </a:lnSpc>
                <a:buFont typeface="Arial" panose="020B0604020202020204" pitchFamily="34" charset="0"/>
                <a:buChar char="•"/>
              </a:pPr>
              <a:r>
                <a:rPr lang="en-US" sz="1600" dirty="0"/>
                <a:t>Community Program Loans &amp; Grants</a:t>
              </a:r>
            </a:p>
          </p:txBody>
        </p:sp>
        <p:pic>
          <p:nvPicPr>
            <p:cNvPr id="58" name="Picture 57"/>
            <p:cNvPicPr>
              <a:picLocks noChangeAspect="1"/>
            </p:cNvPicPr>
            <p:nvPr/>
          </p:nvPicPr>
          <p:blipFill>
            <a:blip r:embed="rId3"/>
            <a:stretch>
              <a:fillRect/>
            </a:stretch>
          </p:blipFill>
          <p:spPr>
            <a:xfrm>
              <a:off x="9738359" y="514916"/>
              <a:ext cx="1060319" cy="770126"/>
            </a:xfrm>
            <a:prstGeom prst="rect">
              <a:avLst/>
            </a:prstGeom>
          </p:spPr>
        </p:pic>
      </p:grpSp>
      <p:grpSp>
        <p:nvGrpSpPr>
          <p:cNvPr id="168" name="Group 167"/>
          <p:cNvGrpSpPr/>
          <p:nvPr/>
        </p:nvGrpSpPr>
        <p:grpSpPr>
          <a:xfrm>
            <a:off x="5607166" y="1138481"/>
            <a:ext cx="3172848" cy="4378544"/>
            <a:chOff x="6807110" y="1351205"/>
            <a:chExt cx="3172848" cy="4378544"/>
          </a:xfrm>
        </p:grpSpPr>
        <p:cxnSp>
          <p:nvCxnSpPr>
            <p:cNvPr id="108" name="Straight Connector 107"/>
            <p:cNvCxnSpPr>
              <a:cxnSpLocks/>
            </p:cNvCxnSpPr>
            <p:nvPr/>
          </p:nvCxnSpPr>
          <p:spPr>
            <a:xfrm flipH="1">
              <a:off x="6815136" y="3181349"/>
              <a:ext cx="3138283" cy="2289175"/>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cxnSpLocks/>
            </p:cNvCxnSpPr>
            <p:nvPr/>
          </p:nvCxnSpPr>
          <p:spPr>
            <a:xfrm flipH="1">
              <a:off x="6856848" y="3529056"/>
              <a:ext cx="3068604" cy="106854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cxnSpLocks/>
            </p:cNvCxnSpPr>
            <p:nvPr/>
          </p:nvCxnSpPr>
          <p:spPr>
            <a:xfrm flipH="1" flipV="1">
              <a:off x="6838942" y="1357159"/>
              <a:ext cx="3114477" cy="326418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167" name="Group 166"/>
            <p:cNvGrpSpPr/>
            <p:nvPr/>
          </p:nvGrpSpPr>
          <p:grpSpPr>
            <a:xfrm>
              <a:off x="6807110" y="1351205"/>
              <a:ext cx="3172848" cy="4378544"/>
              <a:chOff x="5635038" y="1159298"/>
              <a:chExt cx="3172848" cy="4378544"/>
            </a:xfrm>
          </p:grpSpPr>
          <p:cxnSp>
            <p:nvCxnSpPr>
              <p:cNvPr id="70" name="Straight Connector 69"/>
              <p:cNvCxnSpPr>
                <a:cxnSpLocks/>
              </p:cNvCxnSpPr>
              <p:nvPr/>
            </p:nvCxnSpPr>
            <p:spPr>
              <a:xfrm flipH="1">
                <a:off x="5666870" y="1512749"/>
                <a:ext cx="3114477" cy="2892943"/>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flipH="1">
                <a:off x="5666870" y="1512749"/>
                <a:ext cx="3114477" cy="3765868"/>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p:cNvCxnSpPr>
              <p:nvPr/>
            </p:nvCxnSpPr>
            <p:spPr>
              <a:xfrm flipH="1">
                <a:off x="5684777" y="1862317"/>
                <a:ext cx="3096570" cy="2543375"/>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cxnSpLocks/>
              </p:cNvCxnSpPr>
              <p:nvPr/>
            </p:nvCxnSpPr>
            <p:spPr>
              <a:xfrm flipH="1">
                <a:off x="5650270" y="1889788"/>
                <a:ext cx="3131077" cy="3388829"/>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flipH="1" flipV="1">
                <a:off x="5665501" y="1707650"/>
                <a:ext cx="3115846" cy="534447"/>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p:cNvCxnSpPr>
              <p:nvPr/>
            </p:nvCxnSpPr>
            <p:spPr>
              <a:xfrm flipH="1">
                <a:off x="5650270" y="2261854"/>
                <a:ext cx="3131077" cy="2997713"/>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flipH="1" flipV="1">
                <a:off x="5704654" y="2242097"/>
                <a:ext cx="3076693" cy="360432"/>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flipH="1">
                <a:off x="5666869" y="2602529"/>
                <a:ext cx="3114478" cy="1803163"/>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flipH="1">
                <a:off x="5643064" y="2602529"/>
                <a:ext cx="3138283" cy="2657038"/>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flipH="1" flipV="1">
                <a:off x="5653449" y="1188004"/>
                <a:ext cx="3127898" cy="1776038"/>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p:cNvCxnSpPr>
              <p:nvPr/>
            </p:nvCxnSpPr>
            <p:spPr>
              <a:xfrm flipH="1" flipV="1">
                <a:off x="5660498" y="2251367"/>
                <a:ext cx="3120849" cy="712675"/>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cxnSpLocks/>
              </p:cNvCxnSpPr>
              <p:nvPr/>
            </p:nvCxnSpPr>
            <p:spPr>
              <a:xfrm flipH="1">
                <a:off x="5660498" y="2989442"/>
                <a:ext cx="3120849" cy="1390406"/>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p:cNvCxnSpPr>
              <p:nvPr/>
            </p:nvCxnSpPr>
            <p:spPr>
              <a:xfrm flipH="1" flipV="1">
                <a:off x="5646694" y="1198491"/>
                <a:ext cx="3134653" cy="213865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cxnSpLocks/>
              </p:cNvCxnSpPr>
              <p:nvPr/>
            </p:nvCxnSpPr>
            <p:spPr>
              <a:xfrm flipH="1" flipV="1">
                <a:off x="5653742" y="2261854"/>
                <a:ext cx="3127605" cy="107529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cxnSpLocks/>
              </p:cNvCxnSpPr>
              <p:nvPr/>
            </p:nvCxnSpPr>
            <p:spPr>
              <a:xfrm flipH="1">
                <a:off x="5660499" y="3337149"/>
                <a:ext cx="3120848" cy="192241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cxnSpLocks/>
              </p:cNvCxnSpPr>
              <p:nvPr/>
            </p:nvCxnSpPr>
            <p:spPr>
              <a:xfrm flipH="1" flipV="1">
                <a:off x="5670885" y="1159298"/>
                <a:ext cx="3110462" cy="2547694"/>
              </a:xfrm>
              <a:prstGeom prst="line">
                <a:avLst/>
              </a:prstGeom>
              <a:ln w="285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cxnSpLocks/>
              </p:cNvCxnSpPr>
              <p:nvPr/>
            </p:nvCxnSpPr>
            <p:spPr>
              <a:xfrm flipH="1" flipV="1">
                <a:off x="5684776" y="2280667"/>
                <a:ext cx="3096571" cy="1426325"/>
              </a:xfrm>
              <a:prstGeom prst="line">
                <a:avLst/>
              </a:prstGeom>
              <a:ln w="285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cxnSpLocks/>
              </p:cNvCxnSpPr>
              <p:nvPr/>
            </p:nvCxnSpPr>
            <p:spPr>
              <a:xfrm flipH="1" flipV="1">
                <a:off x="5646681" y="1205505"/>
                <a:ext cx="3134666" cy="286595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cxnSpLocks/>
              </p:cNvCxnSpPr>
              <p:nvPr/>
            </p:nvCxnSpPr>
            <p:spPr>
              <a:xfrm flipH="1" flipV="1">
                <a:off x="5662381" y="2265291"/>
                <a:ext cx="3118966" cy="1806164"/>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p:cNvCxnSpPr>
              <p:nvPr/>
            </p:nvCxnSpPr>
            <p:spPr>
              <a:xfrm flipH="1" flipV="1">
                <a:off x="5725364" y="2327478"/>
                <a:ext cx="3055983" cy="284710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cxnSpLocks/>
              </p:cNvCxnSpPr>
              <p:nvPr/>
            </p:nvCxnSpPr>
            <p:spPr>
              <a:xfrm flipH="1" flipV="1">
                <a:off x="5637804" y="1733254"/>
                <a:ext cx="3170082" cy="3804588"/>
              </a:xfrm>
              <a:prstGeom prst="line">
                <a:avLst/>
              </a:prstGeom>
              <a:ln w="285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cxnSpLocks/>
              </p:cNvCxnSpPr>
              <p:nvPr/>
            </p:nvCxnSpPr>
            <p:spPr>
              <a:xfrm flipH="1" flipV="1">
                <a:off x="5666870" y="4405693"/>
                <a:ext cx="3141016" cy="1132149"/>
              </a:xfrm>
              <a:prstGeom prst="line">
                <a:avLst/>
              </a:prstGeom>
              <a:ln w="285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cxnSpLocks/>
              </p:cNvCxnSpPr>
              <p:nvPr/>
            </p:nvCxnSpPr>
            <p:spPr>
              <a:xfrm flipH="1" flipV="1">
                <a:off x="5650270" y="5259568"/>
                <a:ext cx="3157616" cy="278274"/>
              </a:xfrm>
              <a:prstGeom prst="line">
                <a:avLst/>
              </a:prstGeom>
              <a:ln w="285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cxnSpLocks/>
              </p:cNvCxnSpPr>
              <p:nvPr/>
            </p:nvCxnSpPr>
            <p:spPr>
              <a:xfrm flipH="1" flipV="1">
                <a:off x="5647694" y="1716108"/>
                <a:ext cx="3133653" cy="2713324"/>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cxnSpLocks/>
              </p:cNvCxnSpPr>
              <p:nvPr/>
            </p:nvCxnSpPr>
            <p:spPr>
              <a:xfrm flipH="1" flipV="1">
                <a:off x="5684776" y="4405692"/>
                <a:ext cx="3096571" cy="2374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cxnSpLocks/>
              </p:cNvCxnSpPr>
              <p:nvPr/>
            </p:nvCxnSpPr>
            <p:spPr>
              <a:xfrm flipH="1">
                <a:off x="5635038" y="4429432"/>
                <a:ext cx="3146309" cy="830135"/>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cxnSpLocks/>
              </p:cNvCxnSpPr>
              <p:nvPr/>
            </p:nvCxnSpPr>
            <p:spPr>
              <a:xfrm flipH="1">
                <a:off x="5678021" y="4071455"/>
                <a:ext cx="3103326" cy="334237"/>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p:cNvCxnSpPr>
              <p:nvPr/>
            </p:nvCxnSpPr>
            <p:spPr>
              <a:xfrm flipH="1">
                <a:off x="5635038" y="4071455"/>
                <a:ext cx="3146309" cy="1188112"/>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6" name="Group 15"/>
          <p:cNvGrpSpPr/>
          <p:nvPr/>
        </p:nvGrpSpPr>
        <p:grpSpPr>
          <a:xfrm>
            <a:off x="3183431" y="3316332"/>
            <a:ext cx="2228174" cy="492468"/>
            <a:chOff x="3183431" y="3316332"/>
            <a:chExt cx="2228174" cy="492468"/>
          </a:xfrm>
        </p:grpSpPr>
        <p:cxnSp>
          <p:nvCxnSpPr>
            <p:cNvPr id="4" name="Straight Arrow Connector 3"/>
            <p:cNvCxnSpPr/>
            <p:nvPr/>
          </p:nvCxnSpPr>
          <p:spPr>
            <a:xfrm flipV="1">
              <a:off x="3251623" y="3316332"/>
              <a:ext cx="1953427" cy="0"/>
            </a:xfrm>
            <a:prstGeom prst="straightConnector1">
              <a:avLst/>
            </a:prstGeom>
            <a:ln w="28575">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83431" y="3408690"/>
              <a:ext cx="2228174" cy="400110"/>
            </a:xfrm>
            <a:prstGeom prst="rect">
              <a:avLst/>
            </a:prstGeom>
            <a:noFill/>
          </p:spPr>
          <p:txBody>
            <a:bodyPr wrap="none" rtlCol="0">
              <a:spAutoFit/>
            </a:bodyPr>
            <a:lstStyle/>
            <a:p>
              <a:r>
                <a:rPr lang="en-US" sz="2000" b="1" i="1" dirty="0">
                  <a:solidFill>
                    <a:srgbClr val="FFFF00"/>
                  </a:solidFill>
                </a:rPr>
                <a:t>Time &amp; Scope grow</a:t>
              </a:r>
            </a:p>
          </p:txBody>
        </p:sp>
      </p:grpSp>
      <p:sp>
        <p:nvSpPr>
          <p:cNvPr id="6" name="Oval 5"/>
          <p:cNvSpPr/>
          <p:nvPr/>
        </p:nvSpPr>
        <p:spPr>
          <a:xfrm>
            <a:off x="3151007" y="3222333"/>
            <a:ext cx="181945" cy="18288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12149" y="5361473"/>
            <a:ext cx="7639097" cy="879285"/>
            <a:chOff x="1012149" y="5530289"/>
            <a:chExt cx="7639097" cy="879285"/>
          </a:xfrm>
        </p:grpSpPr>
        <p:cxnSp>
          <p:nvCxnSpPr>
            <p:cNvPr id="61" name="Straight Connector 60"/>
            <p:cNvCxnSpPr>
              <a:cxnSpLocks/>
            </p:cNvCxnSpPr>
            <p:nvPr/>
          </p:nvCxnSpPr>
          <p:spPr>
            <a:xfrm flipV="1">
              <a:off x="1012149" y="5530289"/>
              <a:ext cx="0" cy="290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012149" y="5826159"/>
              <a:ext cx="7639097" cy="583415"/>
              <a:chOff x="1012149" y="5826159"/>
              <a:chExt cx="7639097" cy="583415"/>
            </a:xfrm>
          </p:grpSpPr>
          <p:cxnSp>
            <p:nvCxnSpPr>
              <p:cNvPr id="62" name="Straight Connector 61"/>
              <p:cNvCxnSpPr>
                <a:cxnSpLocks/>
                <a:stCxn id="72" idx="1"/>
              </p:cNvCxnSpPr>
              <p:nvPr/>
            </p:nvCxnSpPr>
            <p:spPr>
              <a:xfrm flipH="1" flipV="1">
                <a:off x="1012149" y="5826159"/>
                <a:ext cx="4485703" cy="3987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497852" y="6040242"/>
                <a:ext cx="3153394" cy="369332"/>
              </a:xfrm>
              <a:prstGeom prst="rect">
                <a:avLst/>
              </a:prstGeom>
            </p:spPr>
            <p:txBody>
              <a:bodyPr wrap="square">
                <a:spAutoFit/>
              </a:bodyPr>
              <a:lstStyle/>
              <a:p>
                <a:pPr marL="285750" indent="-285750">
                  <a:buFont typeface="Arial" panose="020B0604020202020204" pitchFamily="34" charset="0"/>
                  <a:buChar char="•"/>
                </a:pPr>
                <a:r>
                  <a:rPr lang="en-US" dirty="0"/>
                  <a:t>Take it to a community scale</a:t>
                </a:r>
              </a:p>
            </p:txBody>
          </p:sp>
        </p:grpSp>
      </p:grpSp>
    </p:spTree>
    <p:extLst>
      <p:ext uri="{BB962C8B-B14F-4D97-AF65-F5344CB8AC3E}">
        <p14:creationId xmlns:p14="http://schemas.microsoft.com/office/powerpoint/2010/main" val="5670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341" y="39585"/>
            <a:ext cx="10515600" cy="1325563"/>
          </a:xfrm>
        </p:spPr>
        <p:txBody>
          <a:bodyPr/>
          <a:lstStyle/>
          <a:p>
            <a:r>
              <a:rPr lang="en-US" dirty="0"/>
              <a:t>Find the Money: Renewable Energy</a:t>
            </a:r>
          </a:p>
        </p:txBody>
      </p:sp>
      <p:pic>
        <p:nvPicPr>
          <p:cNvPr id="7" name="Content Placeholder 6"/>
          <p:cNvPicPr>
            <a:picLocks noGrp="1" noChangeAspect="1"/>
          </p:cNvPicPr>
          <p:nvPr>
            <p:ph idx="1"/>
          </p:nvPr>
        </p:nvPicPr>
        <p:blipFill>
          <a:blip r:embed="rId2"/>
          <a:stretch>
            <a:fillRect/>
          </a:stretch>
        </p:blipFill>
        <p:spPr>
          <a:xfrm>
            <a:off x="848858" y="1340528"/>
            <a:ext cx="4505807" cy="4176497"/>
          </a:xfrm>
          <a:prstGeom prst="rect">
            <a:avLst/>
          </a:prstGeom>
        </p:spPr>
      </p:pic>
      <p:grpSp>
        <p:nvGrpSpPr>
          <p:cNvPr id="42" name="Group 41"/>
          <p:cNvGrpSpPr/>
          <p:nvPr/>
        </p:nvGrpSpPr>
        <p:grpSpPr>
          <a:xfrm>
            <a:off x="3232152" y="964564"/>
            <a:ext cx="5407865" cy="2155905"/>
            <a:chOff x="3349645" y="1252900"/>
            <a:chExt cx="5325773" cy="2416142"/>
          </a:xfrm>
        </p:grpSpPr>
        <p:sp>
          <p:nvSpPr>
            <p:cNvPr id="9" name="Rectangle 8"/>
            <p:cNvSpPr/>
            <p:nvPr/>
          </p:nvSpPr>
          <p:spPr>
            <a:xfrm>
              <a:off x="5569893" y="1252900"/>
              <a:ext cx="3105525" cy="1034784"/>
            </a:xfrm>
            <a:prstGeom prst="rect">
              <a:avLst/>
            </a:prstGeom>
          </p:spPr>
          <p:txBody>
            <a:bodyPr wrap="square">
              <a:spAutoFit/>
            </a:bodyPr>
            <a:lstStyle/>
            <a:p>
              <a:pPr marL="285750" indent="-285750">
                <a:buFont typeface="Arial" panose="020B0604020202020204" pitchFamily="34" charset="0"/>
                <a:buChar char="•"/>
              </a:pPr>
              <a:r>
                <a:rPr lang="en-US" dirty="0"/>
                <a:t>Help businesses build, own, and operate Solar and Wind Farms.</a:t>
              </a:r>
            </a:p>
          </p:txBody>
        </p:sp>
        <p:grpSp>
          <p:nvGrpSpPr>
            <p:cNvPr id="33" name="Group 32"/>
            <p:cNvGrpSpPr/>
            <p:nvPr/>
          </p:nvGrpSpPr>
          <p:grpSpPr>
            <a:xfrm>
              <a:off x="3349645" y="1429307"/>
              <a:ext cx="2195183" cy="2239735"/>
              <a:chOff x="3349645" y="1429307"/>
              <a:chExt cx="2195183" cy="2239735"/>
            </a:xfrm>
          </p:grpSpPr>
          <p:cxnSp>
            <p:nvCxnSpPr>
              <p:cNvPr id="13" name="Straight Connector 12"/>
              <p:cNvCxnSpPr>
                <a:cxnSpLocks/>
              </p:cNvCxnSpPr>
              <p:nvPr/>
            </p:nvCxnSpPr>
            <p:spPr>
              <a:xfrm flipV="1">
                <a:off x="3349645" y="1444702"/>
                <a:ext cx="0" cy="2224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H="1">
                <a:off x="3349645" y="1429307"/>
                <a:ext cx="2195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p:cNvGrpSpPr/>
          <p:nvPr/>
        </p:nvGrpSpPr>
        <p:grpSpPr>
          <a:xfrm>
            <a:off x="4676412" y="2715282"/>
            <a:ext cx="3963091" cy="923330"/>
            <a:chOff x="1734930" y="2690309"/>
            <a:chExt cx="3561043" cy="923330"/>
          </a:xfrm>
        </p:grpSpPr>
        <p:sp>
          <p:nvSpPr>
            <p:cNvPr id="20" name="Rectangle 19"/>
            <p:cNvSpPr/>
            <p:nvPr/>
          </p:nvSpPr>
          <p:spPr>
            <a:xfrm>
              <a:off x="2472874" y="2690309"/>
              <a:ext cx="2823099" cy="923330"/>
            </a:xfrm>
            <a:prstGeom prst="rect">
              <a:avLst/>
            </a:prstGeom>
          </p:spPr>
          <p:txBody>
            <a:bodyPr wrap="square">
              <a:spAutoFit/>
            </a:bodyPr>
            <a:lstStyle/>
            <a:p>
              <a:pPr marL="285750" indent="-285750">
                <a:buFont typeface="Arial" panose="020B0604020202020204" pitchFamily="34" charset="0"/>
                <a:buChar char="•"/>
              </a:pPr>
              <a:r>
                <a:rPr lang="en-US" dirty="0"/>
                <a:t>Work with businesses and industry to build own, and operate CHP Systems.</a:t>
              </a:r>
              <a:endParaRPr lang="en-US" sz="1600" dirty="0"/>
            </a:p>
          </p:txBody>
        </p:sp>
        <p:cxnSp>
          <p:nvCxnSpPr>
            <p:cNvPr id="30" name="Straight Connector 29"/>
            <p:cNvCxnSpPr>
              <a:cxnSpLocks/>
            </p:cNvCxnSpPr>
            <p:nvPr/>
          </p:nvCxnSpPr>
          <p:spPr>
            <a:xfrm flipH="1">
              <a:off x="1734930" y="2859736"/>
              <a:ext cx="7261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312744" y="3680394"/>
            <a:ext cx="4487892" cy="923330"/>
            <a:chOff x="525005" y="4239250"/>
            <a:chExt cx="4487892" cy="923330"/>
          </a:xfrm>
        </p:grpSpPr>
        <p:sp>
          <p:nvSpPr>
            <p:cNvPr id="19" name="Rectangle 18"/>
            <p:cNvSpPr/>
            <p:nvPr/>
          </p:nvSpPr>
          <p:spPr>
            <a:xfrm>
              <a:off x="1728159" y="4239250"/>
              <a:ext cx="3284738" cy="923330"/>
            </a:xfrm>
            <a:prstGeom prst="rect">
              <a:avLst/>
            </a:prstGeom>
          </p:spPr>
          <p:txBody>
            <a:bodyPr wrap="square">
              <a:spAutoFit/>
            </a:bodyPr>
            <a:lstStyle/>
            <a:p>
              <a:pPr marL="285750" indent="-285750">
                <a:buFont typeface="Arial" panose="020B0604020202020204" pitchFamily="34" charset="0"/>
                <a:buChar char="•"/>
              </a:pPr>
              <a:r>
                <a:rPr lang="en-US" dirty="0"/>
                <a:t>Help businesses build own,  and operate Co-product recovery systems</a:t>
              </a:r>
            </a:p>
          </p:txBody>
        </p:sp>
        <p:cxnSp>
          <p:nvCxnSpPr>
            <p:cNvPr id="36" name="Straight Connector 35"/>
            <p:cNvCxnSpPr>
              <a:cxnSpLocks/>
            </p:cNvCxnSpPr>
            <p:nvPr/>
          </p:nvCxnSpPr>
          <p:spPr>
            <a:xfrm flipH="1">
              <a:off x="525005" y="4419546"/>
              <a:ext cx="11737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640945" y="4558761"/>
            <a:ext cx="4021578" cy="923330"/>
            <a:chOff x="4618216" y="5240596"/>
            <a:chExt cx="4021578" cy="923330"/>
          </a:xfrm>
        </p:grpSpPr>
        <p:sp>
          <p:nvSpPr>
            <p:cNvPr id="18" name="Rectangle 17"/>
            <p:cNvSpPr/>
            <p:nvPr/>
          </p:nvSpPr>
          <p:spPr>
            <a:xfrm>
              <a:off x="5486400" y="5240596"/>
              <a:ext cx="3153394" cy="923330"/>
            </a:xfrm>
            <a:prstGeom prst="rect">
              <a:avLst/>
            </a:prstGeom>
          </p:spPr>
          <p:txBody>
            <a:bodyPr wrap="square">
              <a:spAutoFit/>
            </a:bodyPr>
            <a:lstStyle/>
            <a:p>
              <a:pPr marL="285750" indent="-285750">
                <a:buFont typeface="Arial" panose="020B0604020202020204" pitchFamily="34" charset="0"/>
                <a:buChar char="•"/>
              </a:pPr>
              <a:r>
                <a:rPr lang="en-US" dirty="0"/>
                <a:t>Reach out to depressed communities – then deliver</a:t>
              </a:r>
              <a:r>
                <a:rPr lang="en-US" b="1" i="1" dirty="0">
                  <a:solidFill>
                    <a:srgbClr val="FF0000"/>
                  </a:solidFill>
                </a:rPr>
                <a:t> economic justice</a:t>
              </a:r>
              <a:endParaRPr lang="en-US" dirty="0"/>
            </a:p>
          </p:txBody>
        </p:sp>
        <p:grpSp>
          <p:nvGrpSpPr>
            <p:cNvPr id="37" name="Group 36"/>
            <p:cNvGrpSpPr/>
            <p:nvPr/>
          </p:nvGrpSpPr>
          <p:grpSpPr>
            <a:xfrm flipH="1">
              <a:off x="4618216" y="5550548"/>
              <a:ext cx="996976" cy="396331"/>
              <a:chOff x="4219224" y="2120951"/>
              <a:chExt cx="996976" cy="396331"/>
            </a:xfrm>
          </p:grpSpPr>
          <p:cxnSp>
            <p:nvCxnSpPr>
              <p:cNvPr id="38" name="Straight Connector 37"/>
              <p:cNvCxnSpPr>
                <a:cxnSpLocks/>
              </p:cNvCxnSpPr>
              <p:nvPr/>
            </p:nvCxnSpPr>
            <p:spPr>
              <a:xfrm flipH="1" flipV="1">
                <a:off x="4227251" y="2120951"/>
                <a:ext cx="0" cy="390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a:off x="4219224" y="2517282"/>
                <a:ext cx="9969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8" name="Group 67"/>
          <p:cNvGrpSpPr/>
          <p:nvPr/>
        </p:nvGrpSpPr>
        <p:grpSpPr>
          <a:xfrm>
            <a:off x="8655053" y="1713653"/>
            <a:ext cx="3479705" cy="3682484"/>
            <a:chOff x="8639794" y="1697775"/>
            <a:chExt cx="3479705" cy="3682484"/>
          </a:xfrm>
        </p:grpSpPr>
        <p:sp>
          <p:nvSpPr>
            <p:cNvPr id="54" name="Rectangle 53"/>
            <p:cNvSpPr/>
            <p:nvPr/>
          </p:nvSpPr>
          <p:spPr>
            <a:xfrm>
              <a:off x="8639794" y="2702603"/>
              <a:ext cx="3479705" cy="2677656"/>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Solid Waste Management Grants</a:t>
              </a:r>
            </a:p>
            <a:p>
              <a:pPr marL="285750" indent="-285750">
                <a:lnSpc>
                  <a:spcPct val="150000"/>
                </a:lnSpc>
                <a:buFont typeface="Arial" panose="020B0604020202020204" pitchFamily="34" charset="0"/>
                <a:buChar char="•"/>
              </a:pPr>
              <a:r>
                <a:rPr lang="en-US" sz="1600" dirty="0"/>
                <a:t>Water &amp; Wastewater Disposal </a:t>
              </a:r>
            </a:p>
            <a:p>
              <a:pPr marL="285750" indent="-285750">
                <a:lnSpc>
                  <a:spcPct val="150000"/>
                </a:lnSpc>
                <a:buFont typeface="Arial" panose="020B0604020202020204" pitchFamily="34" charset="0"/>
                <a:buChar char="•"/>
              </a:pPr>
              <a:r>
                <a:rPr lang="en-US" sz="1600" dirty="0"/>
                <a:t>Bus. &amp; Ind. Guaranteed Loans</a:t>
              </a:r>
            </a:p>
            <a:p>
              <a:pPr marL="285750" indent="-285750">
                <a:lnSpc>
                  <a:spcPct val="150000"/>
                </a:lnSpc>
                <a:buFont typeface="Arial" panose="020B0604020202020204" pitchFamily="34" charset="0"/>
                <a:buChar char="•"/>
              </a:pPr>
              <a:r>
                <a:rPr lang="en-US" sz="1600" dirty="0"/>
                <a:t>Rural Business Development Grants</a:t>
              </a:r>
            </a:p>
            <a:p>
              <a:pPr marL="285750" indent="-285750">
                <a:lnSpc>
                  <a:spcPct val="150000"/>
                </a:lnSpc>
                <a:buFont typeface="Arial" panose="020B0604020202020204" pitchFamily="34" charset="0"/>
                <a:buChar char="•"/>
              </a:pPr>
              <a:r>
                <a:rPr lang="en-US" sz="1600" dirty="0"/>
                <a:t>Intermediary Relending Program</a:t>
              </a:r>
            </a:p>
            <a:p>
              <a:pPr marL="285750" indent="-285750">
                <a:lnSpc>
                  <a:spcPct val="150000"/>
                </a:lnSpc>
                <a:buFont typeface="Arial" panose="020B0604020202020204" pitchFamily="34" charset="0"/>
                <a:buChar char="•"/>
              </a:pPr>
              <a:r>
                <a:rPr lang="en-US" sz="1600" dirty="0"/>
                <a:t>Rural Eco. Dev. Loans and Grants </a:t>
              </a:r>
            </a:p>
            <a:p>
              <a:pPr marL="285750" indent="-285750">
                <a:lnSpc>
                  <a:spcPct val="150000"/>
                </a:lnSpc>
                <a:buFont typeface="Arial" panose="020B0604020202020204" pitchFamily="34" charset="0"/>
                <a:buChar char="•"/>
              </a:pPr>
              <a:r>
                <a:rPr lang="en-US" sz="1600" dirty="0"/>
                <a:t>Rural Energy for America Program</a:t>
              </a:r>
            </a:p>
          </p:txBody>
        </p:sp>
        <p:pic>
          <p:nvPicPr>
            <p:cNvPr id="58" name="Picture 57"/>
            <p:cNvPicPr>
              <a:picLocks noChangeAspect="1"/>
            </p:cNvPicPr>
            <p:nvPr/>
          </p:nvPicPr>
          <p:blipFill>
            <a:blip r:embed="rId3"/>
            <a:stretch>
              <a:fillRect/>
            </a:stretch>
          </p:blipFill>
          <p:spPr>
            <a:xfrm>
              <a:off x="9700524" y="1697775"/>
              <a:ext cx="1060319" cy="770126"/>
            </a:xfrm>
            <a:prstGeom prst="rect">
              <a:avLst/>
            </a:prstGeom>
          </p:spPr>
        </p:pic>
      </p:grpSp>
      <p:grpSp>
        <p:nvGrpSpPr>
          <p:cNvPr id="16" name="Group 15"/>
          <p:cNvGrpSpPr/>
          <p:nvPr/>
        </p:nvGrpSpPr>
        <p:grpSpPr>
          <a:xfrm>
            <a:off x="3183431" y="3316332"/>
            <a:ext cx="2228174" cy="492468"/>
            <a:chOff x="3183431" y="3316332"/>
            <a:chExt cx="2228174" cy="492468"/>
          </a:xfrm>
        </p:grpSpPr>
        <p:cxnSp>
          <p:nvCxnSpPr>
            <p:cNvPr id="4" name="Straight Arrow Connector 3"/>
            <p:cNvCxnSpPr/>
            <p:nvPr/>
          </p:nvCxnSpPr>
          <p:spPr>
            <a:xfrm flipV="1">
              <a:off x="3251623" y="3316332"/>
              <a:ext cx="1953427" cy="0"/>
            </a:xfrm>
            <a:prstGeom prst="straightConnector1">
              <a:avLst/>
            </a:prstGeom>
            <a:ln w="28575">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83431" y="3408690"/>
              <a:ext cx="2228174" cy="400110"/>
            </a:xfrm>
            <a:prstGeom prst="rect">
              <a:avLst/>
            </a:prstGeom>
            <a:noFill/>
          </p:spPr>
          <p:txBody>
            <a:bodyPr wrap="none" rtlCol="0">
              <a:spAutoFit/>
            </a:bodyPr>
            <a:lstStyle/>
            <a:p>
              <a:r>
                <a:rPr lang="en-US" sz="2000" b="1" i="1" dirty="0">
                  <a:solidFill>
                    <a:srgbClr val="FFFF00"/>
                  </a:solidFill>
                </a:rPr>
                <a:t>Time &amp; Scope grow</a:t>
              </a:r>
            </a:p>
          </p:txBody>
        </p:sp>
      </p:grpSp>
      <p:sp>
        <p:nvSpPr>
          <p:cNvPr id="6" name="Oval 5"/>
          <p:cNvSpPr/>
          <p:nvPr/>
        </p:nvSpPr>
        <p:spPr>
          <a:xfrm>
            <a:off x="3151007" y="3222333"/>
            <a:ext cx="181945" cy="18288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23973" y="5322848"/>
            <a:ext cx="7653541" cy="637984"/>
            <a:chOff x="1012149" y="5364105"/>
            <a:chExt cx="7653541" cy="637984"/>
          </a:xfrm>
        </p:grpSpPr>
        <p:cxnSp>
          <p:nvCxnSpPr>
            <p:cNvPr id="61" name="Straight Connector 60"/>
            <p:cNvCxnSpPr>
              <a:cxnSpLocks/>
            </p:cNvCxnSpPr>
            <p:nvPr/>
          </p:nvCxnSpPr>
          <p:spPr>
            <a:xfrm flipV="1">
              <a:off x="1012149" y="5364105"/>
              <a:ext cx="0" cy="4568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012149" y="5632757"/>
              <a:ext cx="7653541" cy="369332"/>
              <a:chOff x="1012149" y="5632757"/>
              <a:chExt cx="7653541" cy="369332"/>
            </a:xfrm>
          </p:grpSpPr>
          <p:cxnSp>
            <p:nvCxnSpPr>
              <p:cNvPr id="62" name="Straight Connector 61"/>
              <p:cNvCxnSpPr>
                <a:cxnSpLocks/>
              </p:cNvCxnSpPr>
              <p:nvPr/>
            </p:nvCxnSpPr>
            <p:spPr>
              <a:xfrm flipH="1" flipV="1">
                <a:off x="1012149" y="5812414"/>
                <a:ext cx="45001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512296" y="5632757"/>
                <a:ext cx="3153394" cy="369332"/>
              </a:xfrm>
              <a:prstGeom prst="rect">
                <a:avLst/>
              </a:prstGeom>
            </p:spPr>
            <p:txBody>
              <a:bodyPr wrap="square">
                <a:spAutoFit/>
              </a:bodyPr>
              <a:lstStyle/>
              <a:p>
                <a:pPr marL="285750" indent="-285750">
                  <a:buFont typeface="Arial" panose="020B0604020202020204" pitchFamily="34" charset="0"/>
                  <a:buChar char="•"/>
                </a:pPr>
                <a:r>
                  <a:rPr lang="en-US" dirty="0"/>
                  <a:t>Take it to a community scale</a:t>
                </a:r>
              </a:p>
            </p:txBody>
          </p:sp>
        </p:grpSp>
      </p:grpSp>
      <p:grpSp>
        <p:nvGrpSpPr>
          <p:cNvPr id="200" name="Group 199"/>
          <p:cNvGrpSpPr/>
          <p:nvPr/>
        </p:nvGrpSpPr>
        <p:grpSpPr>
          <a:xfrm>
            <a:off x="5626693" y="1135873"/>
            <a:ext cx="3199889" cy="4643833"/>
            <a:chOff x="5601354" y="1138225"/>
            <a:chExt cx="3199889" cy="4643833"/>
          </a:xfrm>
        </p:grpSpPr>
        <p:cxnSp>
          <p:nvCxnSpPr>
            <p:cNvPr id="128" name="Straight Connector 127"/>
            <p:cNvCxnSpPr>
              <a:cxnSpLocks/>
            </p:cNvCxnSpPr>
            <p:nvPr/>
          </p:nvCxnSpPr>
          <p:spPr>
            <a:xfrm flipH="1">
              <a:off x="5646841" y="4781469"/>
              <a:ext cx="3120033" cy="973943"/>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a:off x="5601354" y="1138225"/>
              <a:ext cx="3199889" cy="4643833"/>
              <a:chOff x="7975930" y="854686"/>
              <a:chExt cx="3199889" cy="4643833"/>
            </a:xfrm>
          </p:grpSpPr>
          <p:grpSp>
            <p:nvGrpSpPr>
              <p:cNvPr id="168" name="Group 167"/>
              <p:cNvGrpSpPr/>
              <p:nvPr/>
            </p:nvGrpSpPr>
            <p:grpSpPr>
              <a:xfrm>
                <a:off x="7991146" y="854958"/>
                <a:ext cx="3184673" cy="4637579"/>
                <a:chOff x="6545713" y="1389048"/>
                <a:chExt cx="3184673" cy="4637579"/>
              </a:xfrm>
            </p:grpSpPr>
            <p:cxnSp>
              <p:nvCxnSpPr>
                <p:cNvPr id="147" name="Straight Connector 146"/>
                <p:cNvCxnSpPr>
                  <a:cxnSpLocks/>
                </p:cNvCxnSpPr>
                <p:nvPr/>
              </p:nvCxnSpPr>
              <p:spPr>
                <a:xfrm flipH="1" flipV="1">
                  <a:off x="6545713" y="1389048"/>
                  <a:ext cx="3184673" cy="3298838"/>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167" name="Group 166"/>
                <p:cNvGrpSpPr/>
                <p:nvPr/>
              </p:nvGrpSpPr>
              <p:grpSpPr>
                <a:xfrm>
                  <a:off x="6551298" y="1389727"/>
                  <a:ext cx="3176962" cy="4636900"/>
                  <a:chOff x="5379226" y="1197820"/>
                  <a:chExt cx="3176962" cy="4636900"/>
                </a:xfrm>
              </p:grpSpPr>
              <p:cxnSp>
                <p:nvCxnSpPr>
                  <p:cNvPr id="119" name="Straight Connector 118"/>
                  <p:cNvCxnSpPr>
                    <a:cxnSpLocks/>
                  </p:cNvCxnSpPr>
                  <p:nvPr/>
                </p:nvCxnSpPr>
                <p:spPr>
                  <a:xfrm flipH="1" flipV="1">
                    <a:off x="5379226" y="1197820"/>
                    <a:ext cx="3161570" cy="2562481"/>
                  </a:xfrm>
                  <a:prstGeom prst="line">
                    <a:avLst/>
                  </a:prstGeom>
                  <a:ln w="285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cxnSpLocks/>
                  </p:cNvCxnSpPr>
                  <p:nvPr/>
                </p:nvCxnSpPr>
                <p:spPr>
                  <a:xfrm flipH="1" flipV="1">
                    <a:off x="5386356" y="2035332"/>
                    <a:ext cx="3169832" cy="1730802"/>
                  </a:xfrm>
                  <a:prstGeom prst="line">
                    <a:avLst/>
                  </a:prstGeom>
                  <a:ln w="285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cxnSpLocks/>
                  </p:cNvCxnSpPr>
                  <p:nvPr/>
                </p:nvCxnSpPr>
                <p:spPr>
                  <a:xfrm flipH="1" flipV="1">
                    <a:off x="5387854" y="1199211"/>
                    <a:ext cx="3159981" cy="2938333"/>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cxnSpLocks/>
                  </p:cNvCxnSpPr>
                  <p:nvPr/>
                </p:nvCxnSpPr>
                <p:spPr>
                  <a:xfrm flipH="1" flipV="1">
                    <a:off x="5662381" y="2265291"/>
                    <a:ext cx="2873705" cy="1855878"/>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p:cNvCxnSpPr>
                  <p:nvPr/>
                </p:nvCxnSpPr>
                <p:spPr>
                  <a:xfrm flipH="1" flipV="1">
                    <a:off x="5381206" y="2049374"/>
                    <a:ext cx="3156547" cy="317435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cxnSpLocks/>
                  </p:cNvCxnSpPr>
                  <p:nvPr/>
                </p:nvCxnSpPr>
                <p:spPr>
                  <a:xfrm flipH="1" flipV="1">
                    <a:off x="5386378" y="2043953"/>
                    <a:ext cx="3161457" cy="2445363"/>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cxnSpLocks/>
                  </p:cNvCxnSpPr>
                  <p:nvPr/>
                </p:nvCxnSpPr>
                <p:spPr>
                  <a:xfrm flipH="1">
                    <a:off x="5653435" y="4503048"/>
                    <a:ext cx="2882433" cy="11568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cxnSpLocks/>
                  </p:cNvCxnSpPr>
                  <p:nvPr/>
                </p:nvCxnSpPr>
                <p:spPr>
                  <a:xfrm flipH="1">
                    <a:off x="5403912" y="4487205"/>
                    <a:ext cx="3124253" cy="1347515"/>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cxnSpLocks/>
                  </p:cNvCxnSpPr>
                  <p:nvPr/>
                </p:nvCxnSpPr>
                <p:spPr>
                  <a:xfrm flipH="1">
                    <a:off x="5615637" y="4119576"/>
                    <a:ext cx="2940150" cy="460674"/>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p:cNvCxnSpPr>
                  <p:nvPr/>
                </p:nvCxnSpPr>
                <p:spPr>
                  <a:xfrm flipH="1">
                    <a:off x="5416660" y="4129332"/>
                    <a:ext cx="3126865" cy="1700469"/>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98" name="Group 197"/>
              <p:cNvGrpSpPr/>
              <p:nvPr/>
            </p:nvGrpSpPr>
            <p:grpSpPr>
              <a:xfrm>
                <a:off x="7975930" y="854686"/>
                <a:ext cx="3194653" cy="4643833"/>
                <a:chOff x="8198773" y="642959"/>
                <a:chExt cx="3194653" cy="4643833"/>
              </a:xfrm>
            </p:grpSpPr>
            <p:cxnSp>
              <p:nvCxnSpPr>
                <p:cNvPr id="79" name="Straight Connector 78"/>
                <p:cNvCxnSpPr>
                  <a:cxnSpLocks/>
                </p:cNvCxnSpPr>
                <p:nvPr/>
              </p:nvCxnSpPr>
              <p:spPr>
                <a:xfrm flipH="1">
                  <a:off x="8233676" y="4669515"/>
                  <a:ext cx="3133706" cy="61727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97" name="Group 196"/>
                <p:cNvGrpSpPr/>
                <p:nvPr/>
              </p:nvGrpSpPr>
              <p:grpSpPr>
                <a:xfrm>
                  <a:off x="8198773" y="642959"/>
                  <a:ext cx="3194653" cy="4632932"/>
                  <a:chOff x="8240561" y="655511"/>
                  <a:chExt cx="3194653" cy="4632932"/>
                </a:xfrm>
              </p:grpSpPr>
              <p:grpSp>
                <p:nvGrpSpPr>
                  <p:cNvPr id="196" name="Group 195"/>
                  <p:cNvGrpSpPr/>
                  <p:nvPr/>
                </p:nvGrpSpPr>
                <p:grpSpPr>
                  <a:xfrm>
                    <a:off x="8254654" y="2407169"/>
                    <a:ext cx="3157163" cy="2273961"/>
                    <a:chOff x="5694199" y="2757920"/>
                    <a:chExt cx="3157163" cy="2273961"/>
                  </a:xfrm>
                </p:grpSpPr>
                <p:cxnSp>
                  <p:nvCxnSpPr>
                    <p:cNvPr id="82" name="Straight Connector 81"/>
                    <p:cNvCxnSpPr>
                      <a:cxnSpLocks/>
                    </p:cNvCxnSpPr>
                    <p:nvPr/>
                  </p:nvCxnSpPr>
                  <p:spPr>
                    <a:xfrm flipH="1" flipV="1">
                      <a:off x="5711589" y="3757190"/>
                      <a:ext cx="3138320" cy="127469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cxnSpLocks/>
                    </p:cNvCxnSpPr>
                    <p:nvPr/>
                  </p:nvCxnSpPr>
                  <p:spPr>
                    <a:xfrm flipH="1" flipV="1">
                      <a:off x="5694199" y="2757920"/>
                      <a:ext cx="3157163" cy="1174683"/>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cxnSpLocks/>
                    </p:cNvCxnSpPr>
                    <p:nvPr/>
                  </p:nvCxnSpPr>
                  <p:spPr>
                    <a:xfrm flipH="1">
                      <a:off x="5713394" y="3685005"/>
                      <a:ext cx="2979425" cy="74946"/>
                    </a:xfrm>
                    <a:prstGeom prst="line">
                      <a:avLst/>
                    </a:prstGeom>
                    <a:ln w="285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8240561" y="655511"/>
                    <a:ext cx="3194653" cy="4632932"/>
                    <a:chOff x="8240561" y="655511"/>
                    <a:chExt cx="3194653" cy="4632932"/>
                  </a:xfrm>
                </p:grpSpPr>
                <p:grpSp>
                  <p:nvGrpSpPr>
                    <p:cNvPr id="194" name="Group 193"/>
                    <p:cNvGrpSpPr/>
                    <p:nvPr/>
                  </p:nvGrpSpPr>
                  <p:grpSpPr>
                    <a:xfrm>
                      <a:off x="8254047" y="655511"/>
                      <a:ext cx="3176878" cy="4020434"/>
                      <a:chOff x="5621297" y="993837"/>
                      <a:chExt cx="3176878" cy="4020434"/>
                    </a:xfrm>
                  </p:grpSpPr>
                  <p:cxnSp>
                    <p:nvCxnSpPr>
                      <p:cNvPr id="84" name="Straight Connector 83"/>
                      <p:cNvCxnSpPr>
                        <a:cxnSpLocks/>
                      </p:cNvCxnSpPr>
                      <p:nvPr/>
                    </p:nvCxnSpPr>
                    <p:spPr>
                      <a:xfrm flipH="1" flipV="1">
                        <a:off x="5638655" y="2751828"/>
                        <a:ext cx="3132533" cy="226244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cxnSpLocks/>
                      </p:cNvCxnSpPr>
                      <p:nvPr/>
                    </p:nvCxnSpPr>
                    <p:spPr>
                      <a:xfrm flipH="1" flipV="1">
                        <a:off x="5645657" y="2758135"/>
                        <a:ext cx="3152518" cy="1903076"/>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p:cNvCxnSpPr>
                      <p:nvPr/>
                    </p:nvCxnSpPr>
                    <p:spPr>
                      <a:xfrm flipH="1" flipV="1">
                        <a:off x="5621297" y="997570"/>
                        <a:ext cx="3167706" cy="3668447"/>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cxnSpLocks/>
                      </p:cNvCxnSpPr>
                      <p:nvPr/>
                    </p:nvCxnSpPr>
                    <p:spPr>
                      <a:xfrm flipH="1" flipV="1">
                        <a:off x="5642714" y="3749283"/>
                        <a:ext cx="3147468" cy="170991"/>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cxnSpLocks/>
                      </p:cNvCxnSpPr>
                      <p:nvPr/>
                    </p:nvCxnSpPr>
                    <p:spPr>
                      <a:xfrm flipH="1" flipV="1">
                        <a:off x="5640473" y="2755562"/>
                        <a:ext cx="3144782" cy="799957"/>
                      </a:xfrm>
                      <a:prstGeom prst="line">
                        <a:avLst/>
                      </a:prstGeom>
                      <a:ln w="285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cxnSpLocks/>
                      </p:cNvCxnSpPr>
                      <p:nvPr/>
                    </p:nvCxnSpPr>
                    <p:spPr>
                      <a:xfrm flipH="1" flipV="1">
                        <a:off x="5628612" y="993837"/>
                        <a:ext cx="3155470" cy="2207522"/>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cxnSpLocks/>
                      </p:cNvCxnSpPr>
                      <p:nvPr/>
                    </p:nvCxnSpPr>
                    <p:spPr>
                      <a:xfrm flipH="1">
                        <a:off x="5662680" y="2838199"/>
                        <a:ext cx="3118832" cy="1725251"/>
                      </a:xfrm>
                      <a:prstGeom prst="line">
                        <a:avLst/>
                      </a:prstGeom>
                      <a:ln w="28575">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8240561" y="665136"/>
                      <a:ext cx="3194653" cy="4623307"/>
                      <a:chOff x="8240561" y="665136"/>
                      <a:chExt cx="3194653" cy="4623307"/>
                    </a:xfrm>
                  </p:grpSpPr>
                  <p:cxnSp>
                    <p:nvCxnSpPr>
                      <p:cNvPr id="80" name="Straight Connector 79"/>
                      <p:cNvCxnSpPr>
                        <a:cxnSpLocks/>
                      </p:cNvCxnSpPr>
                      <p:nvPr/>
                    </p:nvCxnSpPr>
                    <p:spPr>
                      <a:xfrm flipH="1" flipV="1">
                        <a:off x="8271709" y="4224018"/>
                        <a:ext cx="3132849" cy="45835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flipH="1" flipV="1">
                        <a:off x="8250991" y="665136"/>
                        <a:ext cx="3160159" cy="403127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p:cNvCxnSpPr>
                      <p:nvPr/>
                    </p:nvCxnSpPr>
                    <p:spPr>
                      <a:xfrm flipH="1" flipV="1">
                        <a:off x="8281889" y="4227194"/>
                        <a:ext cx="3136116" cy="88631"/>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p:cNvCxnSpPr>
                      <p:nvPr/>
                    </p:nvCxnSpPr>
                    <p:spPr>
                      <a:xfrm flipH="1" flipV="1">
                        <a:off x="8303984" y="3429079"/>
                        <a:ext cx="3131230" cy="898746"/>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cxnSpLocks/>
                      </p:cNvCxnSpPr>
                      <p:nvPr/>
                    </p:nvCxnSpPr>
                    <p:spPr>
                      <a:xfrm flipH="1" flipV="1">
                        <a:off x="8284491" y="3422956"/>
                        <a:ext cx="3093617" cy="527545"/>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cxnSpLocks/>
                      </p:cNvCxnSpPr>
                      <p:nvPr/>
                    </p:nvCxnSpPr>
                    <p:spPr>
                      <a:xfrm flipH="1">
                        <a:off x="8284492" y="3219766"/>
                        <a:ext cx="3132711" cy="1018669"/>
                      </a:xfrm>
                      <a:prstGeom prst="line">
                        <a:avLst/>
                      </a:prstGeom>
                      <a:ln w="2857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cxnSpLocks/>
                      </p:cNvCxnSpPr>
                      <p:nvPr/>
                    </p:nvCxnSpPr>
                    <p:spPr>
                      <a:xfrm flipH="1">
                        <a:off x="8305701" y="2856202"/>
                        <a:ext cx="3115786" cy="2432241"/>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cxnSpLocks/>
                      </p:cNvCxnSpPr>
                      <p:nvPr/>
                    </p:nvCxnSpPr>
                    <p:spPr>
                      <a:xfrm flipH="1">
                        <a:off x="8326962" y="2858651"/>
                        <a:ext cx="3100809" cy="564305"/>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cxnSpLocks/>
                      </p:cNvCxnSpPr>
                      <p:nvPr/>
                    </p:nvCxnSpPr>
                    <p:spPr>
                      <a:xfrm flipH="1">
                        <a:off x="8280821" y="2859703"/>
                        <a:ext cx="3135260" cy="1365354"/>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p:cNvCxnSpPr>
                      <p:nvPr/>
                    </p:nvCxnSpPr>
                    <p:spPr>
                      <a:xfrm flipH="1" flipV="1">
                        <a:off x="8270785" y="2427467"/>
                        <a:ext cx="3158055" cy="430974"/>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cxnSpLocks/>
                      </p:cNvCxnSpPr>
                      <p:nvPr/>
                    </p:nvCxnSpPr>
                    <p:spPr>
                      <a:xfrm flipH="1">
                        <a:off x="8265824" y="2754490"/>
                        <a:ext cx="2998865" cy="619462"/>
                      </a:xfrm>
                      <a:prstGeom prst="line">
                        <a:avLst/>
                      </a:prstGeom>
                      <a:ln w="28575">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cxnSpLocks/>
                      </p:cNvCxnSpPr>
                      <p:nvPr/>
                    </p:nvCxnSpPr>
                    <p:spPr>
                      <a:xfrm flipH="1" flipV="1">
                        <a:off x="8321027" y="2416248"/>
                        <a:ext cx="3102321" cy="80679"/>
                      </a:xfrm>
                      <a:prstGeom prst="line">
                        <a:avLst/>
                      </a:prstGeom>
                      <a:ln w="28575">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cxnSpLocks/>
                      </p:cNvCxnSpPr>
                      <p:nvPr/>
                    </p:nvCxnSpPr>
                    <p:spPr>
                      <a:xfrm flipH="1" flipV="1">
                        <a:off x="8256235" y="1508016"/>
                        <a:ext cx="3160368" cy="991178"/>
                      </a:xfrm>
                      <a:prstGeom prst="line">
                        <a:avLst/>
                      </a:prstGeom>
                      <a:ln w="28575">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p:cNvCxnSpPr>
                      <p:nvPr/>
                    </p:nvCxnSpPr>
                    <p:spPr>
                      <a:xfrm flipH="1" flipV="1">
                        <a:off x="8240561" y="665667"/>
                        <a:ext cx="3168609" cy="1838763"/>
                      </a:xfrm>
                      <a:prstGeom prst="line">
                        <a:avLst/>
                      </a:prstGeom>
                      <a:ln w="28575">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cxnSpLocks/>
                      </p:cNvCxnSpPr>
                      <p:nvPr/>
                    </p:nvCxnSpPr>
                    <p:spPr>
                      <a:xfrm flipH="1" flipV="1">
                        <a:off x="8244249" y="1500667"/>
                        <a:ext cx="3168977" cy="135629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cxnSpLocks/>
                      </p:cNvCxnSpPr>
                      <p:nvPr/>
                    </p:nvCxnSpPr>
                    <p:spPr>
                      <a:xfrm flipH="1">
                        <a:off x="8307265" y="2492442"/>
                        <a:ext cx="3110311" cy="2796001"/>
                      </a:xfrm>
                      <a:prstGeom prst="line">
                        <a:avLst/>
                      </a:prstGeom>
                      <a:ln w="28575">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grpSp>
        </p:grpSp>
      </p:grpSp>
      <p:grpSp>
        <p:nvGrpSpPr>
          <p:cNvPr id="43" name="Group 42"/>
          <p:cNvGrpSpPr/>
          <p:nvPr/>
        </p:nvGrpSpPr>
        <p:grpSpPr>
          <a:xfrm>
            <a:off x="3766132" y="1807268"/>
            <a:ext cx="4753452" cy="923330"/>
            <a:chOff x="727191" y="1374581"/>
            <a:chExt cx="4753452" cy="923330"/>
          </a:xfrm>
        </p:grpSpPr>
        <p:sp>
          <p:nvSpPr>
            <p:cNvPr id="21" name="Rectangle 20"/>
            <p:cNvSpPr/>
            <p:nvPr/>
          </p:nvSpPr>
          <p:spPr>
            <a:xfrm>
              <a:off x="2458984" y="1374581"/>
              <a:ext cx="3021659" cy="923330"/>
            </a:xfrm>
            <a:prstGeom prst="rect">
              <a:avLst/>
            </a:prstGeom>
          </p:spPr>
          <p:txBody>
            <a:bodyPr wrap="square">
              <a:spAutoFit/>
            </a:bodyPr>
            <a:lstStyle/>
            <a:p>
              <a:pPr marL="285750" indent="-285750">
                <a:buFont typeface="Arial" panose="020B0604020202020204" pitchFamily="34" charset="0"/>
                <a:buChar char="•"/>
              </a:pPr>
              <a:r>
                <a:rPr lang="en-US" dirty="0"/>
                <a:t>Help businesses build own,  and operate Anaerobic Digester &amp; C/LNG systems</a:t>
              </a:r>
            </a:p>
          </p:txBody>
        </p:sp>
        <p:grpSp>
          <p:nvGrpSpPr>
            <p:cNvPr id="32" name="Group 31"/>
            <p:cNvGrpSpPr/>
            <p:nvPr/>
          </p:nvGrpSpPr>
          <p:grpSpPr>
            <a:xfrm>
              <a:off x="727191" y="1536582"/>
              <a:ext cx="1742420" cy="305697"/>
              <a:chOff x="727191" y="1536582"/>
              <a:chExt cx="1742420" cy="305697"/>
            </a:xfrm>
          </p:grpSpPr>
          <p:cxnSp>
            <p:nvCxnSpPr>
              <p:cNvPr id="22" name="Straight Connector 21"/>
              <p:cNvCxnSpPr>
                <a:cxnSpLocks/>
              </p:cNvCxnSpPr>
              <p:nvPr/>
            </p:nvCxnSpPr>
            <p:spPr>
              <a:xfrm flipV="1">
                <a:off x="727946" y="1536582"/>
                <a:ext cx="0" cy="3056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a:off x="727191" y="1536582"/>
                <a:ext cx="1742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8336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Money: Efficiency and Renewables</a:t>
            </a:r>
          </a:p>
        </p:txBody>
      </p:sp>
      <p:sp>
        <p:nvSpPr>
          <p:cNvPr id="3" name="Content Placeholder 2"/>
          <p:cNvSpPr>
            <a:spLocks noGrp="1"/>
          </p:cNvSpPr>
          <p:nvPr>
            <p:ph idx="1"/>
          </p:nvPr>
        </p:nvSpPr>
        <p:spPr>
          <a:xfrm>
            <a:off x="1163782" y="1348514"/>
            <a:ext cx="10190018" cy="4660400"/>
          </a:xfrm>
        </p:spPr>
        <p:txBody>
          <a:bodyPr>
            <a:normAutofit/>
          </a:bodyPr>
          <a:lstStyle/>
          <a:p>
            <a:pPr marL="0" indent="0">
              <a:buNone/>
            </a:pPr>
            <a:r>
              <a:rPr lang="en-US" b="1" i="1" dirty="0">
                <a:solidFill>
                  <a:srgbClr val="0070C0"/>
                </a:solidFill>
              </a:rPr>
              <a:t>Let’s sweeten the pot some more!</a:t>
            </a:r>
          </a:p>
          <a:p>
            <a:r>
              <a:rPr lang="en-US" dirty="0"/>
              <a:t>Incentives, Rebates, and Grants</a:t>
            </a:r>
          </a:p>
          <a:p>
            <a:pPr lvl="1"/>
            <a:r>
              <a:rPr lang="en-US" dirty="0"/>
              <a:t>Ameren – Electric Incentives and Natural Gas Rebates</a:t>
            </a:r>
          </a:p>
          <a:p>
            <a:pPr lvl="1"/>
            <a:r>
              <a:rPr lang="en-US" dirty="0"/>
              <a:t>Illinois EPA Energy Efficiency Trust Fund</a:t>
            </a:r>
          </a:p>
          <a:p>
            <a:pPr lvl="1"/>
            <a:r>
              <a:rPr lang="en-US" dirty="0"/>
              <a:t>Monroe County Elec. Coop. – Audits, Rebates</a:t>
            </a:r>
          </a:p>
          <a:p>
            <a:pPr lvl="1"/>
            <a:r>
              <a:rPr lang="en-US" dirty="0"/>
              <a:t>Southern Illinois Elec. Coop – Evaluation tools for Home and Business</a:t>
            </a:r>
          </a:p>
          <a:p>
            <a:r>
              <a:rPr lang="en-US" dirty="0"/>
              <a:t>Future Energy Jobs Act (FEJA)</a:t>
            </a:r>
          </a:p>
          <a:p>
            <a:r>
              <a:rPr lang="en-US" dirty="0"/>
              <a:t>Clean Energy Jobs Act (CEJA)</a:t>
            </a:r>
          </a:p>
          <a:p>
            <a:r>
              <a:rPr lang="en-US" dirty="0"/>
              <a:t>Federal Tax Credits</a:t>
            </a:r>
          </a:p>
          <a:p>
            <a:r>
              <a:rPr lang="en-US" dirty="0"/>
              <a:t>Federal Tax Deductions (Accelerated Depreciation)</a:t>
            </a:r>
          </a:p>
          <a:p>
            <a:endParaRPr lang="en-US" dirty="0"/>
          </a:p>
        </p:txBody>
      </p:sp>
    </p:spTree>
    <p:extLst>
      <p:ext uri="{BB962C8B-B14F-4D97-AF65-F5344CB8AC3E}">
        <p14:creationId xmlns:p14="http://schemas.microsoft.com/office/powerpoint/2010/main" val="3409101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The USDA is prominent here because of their specific mandate to support rural economic development</a:t>
            </a:r>
          </a:p>
          <a:p>
            <a:pPr marL="0" indent="0">
              <a:buNone/>
            </a:pPr>
            <a:br>
              <a:rPr lang="en-US" dirty="0"/>
            </a:br>
            <a:r>
              <a:rPr lang="en-US" dirty="0"/>
              <a:t>The EPA and DOE have opportunities as well.  </a:t>
            </a:r>
          </a:p>
          <a:p>
            <a:pPr marL="0" indent="0">
              <a:buNone/>
            </a:pPr>
            <a:endParaRPr lang="en-US" dirty="0"/>
          </a:p>
          <a:p>
            <a:pPr marL="0" indent="0">
              <a:buNone/>
            </a:pPr>
            <a:r>
              <a:rPr lang="en-US" b="1" i="1" dirty="0">
                <a:solidFill>
                  <a:srgbClr val="00B0F0"/>
                </a:solidFill>
              </a:rPr>
              <a:t>Don’t Forget the Small Business Administration!</a:t>
            </a:r>
          </a:p>
          <a:p>
            <a:pPr marL="0" indent="0">
              <a:buNone/>
            </a:pPr>
            <a:r>
              <a:rPr lang="en-US" dirty="0"/>
              <a:t>I have it on good authority that the SBA has programs and funding that rival those of the USDA.</a:t>
            </a:r>
          </a:p>
          <a:p>
            <a:pPr marL="0" indent="0">
              <a:buNone/>
            </a:pPr>
            <a:endParaRPr lang="en-US" dirty="0"/>
          </a:p>
          <a:p>
            <a:pPr marL="0" indent="0">
              <a:buNone/>
            </a:pPr>
            <a:r>
              <a:rPr lang="en-US" i="1" cap="small" dirty="0"/>
              <a:t>These slides underscore that there are many ways to skin the capital cat.</a:t>
            </a:r>
          </a:p>
          <a:p>
            <a:pPr marL="0" indent="0">
              <a:buNone/>
            </a:pPr>
            <a:endParaRPr lang="en-US" dirty="0"/>
          </a:p>
        </p:txBody>
      </p:sp>
      <p:sp>
        <p:nvSpPr>
          <p:cNvPr id="6" name="Title 1"/>
          <p:cNvSpPr>
            <a:spLocks noGrp="1"/>
          </p:cNvSpPr>
          <p:nvPr>
            <p:ph type="title"/>
          </p:nvPr>
        </p:nvSpPr>
        <p:spPr/>
        <p:txBody>
          <a:bodyPr/>
          <a:lstStyle/>
          <a:p>
            <a:r>
              <a:rPr lang="en-US" dirty="0"/>
              <a:t>Find the Money: Renewable Energy</a:t>
            </a:r>
          </a:p>
        </p:txBody>
      </p:sp>
    </p:spTree>
    <p:extLst>
      <p:ext uri="{BB962C8B-B14F-4D97-AF65-F5344CB8AC3E}">
        <p14:creationId xmlns:p14="http://schemas.microsoft.com/office/powerpoint/2010/main" val="1956902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272" y="404200"/>
            <a:ext cx="8463455" cy="1325563"/>
          </a:xfrm>
        </p:spPr>
        <p:txBody>
          <a:bodyPr>
            <a:normAutofit fontScale="90000"/>
          </a:bodyPr>
          <a:lstStyle/>
          <a:p>
            <a:pPr algn="ctr"/>
            <a:r>
              <a:rPr lang="en-US" dirty="0"/>
              <a:t>Move Beyond Energy!</a:t>
            </a:r>
            <a:br>
              <a:rPr lang="en-US" dirty="0"/>
            </a:br>
            <a:r>
              <a:rPr lang="en-US" dirty="0"/>
              <a:t>It is </a:t>
            </a:r>
            <a:r>
              <a:rPr lang="en-US" i="1" u="sng" dirty="0"/>
              <a:t>Community</a:t>
            </a:r>
            <a:r>
              <a:rPr lang="en-US" dirty="0"/>
              <a:t> Economic Development: </a:t>
            </a:r>
            <a:br>
              <a:rPr lang="en-US" dirty="0"/>
            </a:br>
            <a:r>
              <a:rPr lang="en-US" sz="3200" b="1" i="1" cap="small" dirty="0"/>
              <a:t>There are many Cashflow Streams that can be leveraged</a:t>
            </a:r>
            <a:endParaRPr lang="en-US" b="1" i="1" cap="small" dirty="0"/>
          </a:p>
        </p:txBody>
      </p:sp>
      <p:sp>
        <p:nvSpPr>
          <p:cNvPr id="28" name="Content Placeholder 2">
            <a:extLst>
              <a:ext uri="{FF2B5EF4-FFF2-40B4-BE49-F238E27FC236}">
                <a16:creationId xmlns:a16="http://schemas.microsoft.com/office/drawing/2014/main" id="{03494480-CFDB-4B62-AEA2-F4E8CED5FBDA}"/>
              </a:ext>
            </a:extLst>
          </p:cNvPr>
          <p:cNvSpPr>
            <a:spLocks noGrp="1"/>
          </p:cNvSpPr>
          <p:nvPr>
            <p:ph idx="1"/>
          </p:nvPr>
        </p:nvSpPr>
        <p:spPr>
          <a:xfrm>
            <a:off x="838200" y="2201121"/>
            <a:ext cx="6624144" cy="4939185"/>
          </a:xfrm>
        </p:spPr>
        <p:txBody>
          <a:bodyPr>
            <a:normAutofit/>
          </a:bodyPr>
          <a:lstStyle/>
          <a:p>
            <a:pPr marL="457200" indent="-457200">
              <a:buFont typeface="Wingdings" panose="05000000000000000000" pitchFamily="2" charset="2"/>
              <a:buChar char="v"/>
            </a:pPr>
            <a:r>
              <a:rPr lang="en-US" dirty="0"/>
              <a:t>Housing Energy Improvement Costs</a:t>
            </a:r>
          </a:p>
          <a:p>
            <a:pPr lvl="1"/>
            <a:r>
              <a:rPr lang="en-US" dirty="0"/>
              <a:t>Low – Moderate Income Assistance Programs</a:t>
            </a:r>
          </a:p>
          <a:p>
            <a:pPr lvl="1"/>
            <a:r>
              <a:rPr lang="en-US" dirty="0"/>
              <a:t>Community Action Agencies (CAA) </a:t>
            </a:r>
          </a:p>
          <a:p>
            <a:pPr lvl="1"/>
            <a:r>
              <a:rPr lang="en-US" dirty="0"/>
              <a:t>Property Assessed Clean Energy (PACE)</a:t>
            </a:r>
          </a:p>
          <a:p>
            <a:pPr lvl="1"/>
            <a:r>
              <a:rPr lang="en-US" dirty="0"/>
              <a:t>Conventional Mortgages</a:t>
            </a:r>
          </a:p>
          <a:p>
            <a:pPr marL="457200" indent="-457200">
              <a:buFont typeface="Wingdings" panose="05000000000000000000" pitchFamily="2" charset="2"/>
              <a:buChar char="v"/>
            </a:pPr>
            <a:r>
              <a:rPr lang="en-US" dirty="0"/>
              <a:t>Energy Costs</a:t>
            </a:r>
          </a:p>
          <a:p>
            <a:pPr lvl="1"/>
            <a:r>
              <a:rPr lang="en-US" dirty="0"/>
              <a:t>Electricity</a:t>
            </a:r>
          </a:p>
          <a:p>
            <a:pPr lvl="1"/>
            <a:r>
              <a:rPr lang="en-US" dirty="0"/>
              <a:t>Natural Gas</a:t>
            </a:r>
          </a:p>
          <a:p>
            <a:pPr lvl="1"/>
            <a:r>
              <a:rPr lang="en-US" dirty="0"/>
              <a:t>Water</a:t>
            </a:r>
          </a:p>
          <a:p>
            <a:pPr lvl="1"/>
            <a:endParaRPr lang="en-US" dirty="0"/>
          </a:p>
        </p:txBody>
      </p:sp>
      <p:sp>
        <p:nvSpPr>
          <p:cNvPr id="8" name="Content Placeholder 2">
            <a:extLst>
              <a:ext uri="{FF2B5EF4-FFF2-40B4-BE49-F238E27FC236}">
                <a16:creationId xmlns:a16="http://schemas.microsoft.com/office/drawing/2014/main" id="{547EE013-6C71-4047-9FDB-2AFA01B143DA}"/>
              </a:ext>
            </a:extLst>
          </p:cNvPr>
          <p:cNvSpPr txBox="1">
            <a:spLocks/>
          </p:cNvSpPr>
          <p:nvPr/>
        </p:nvSpPr>
        <p:spPr>
          <a:xfrm>
            <a:off x="7462345" y="2195606"/>
            <a:ext cx="4361794" cy="4939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v"/>
            </a:pPr>
            <a:r>
              <a:rPr lang="en-US" dirty="0"/>
              <a:t>Food Costs</a:t>
            </a:r>
          </a:p>
          <a:p>
            <a:pPr lvl="1"/>
            <a:r>
              <a:rPr lang="en-US" dirty="0"/>
              <a:t>Organic Field Crops</a:t>
            </a:r>
          </a:p>
          <a:p>
            <a:pPr lvl="1"/>
            <a:r>
              <a:rPr lang="en-US" dirty="0"/>
              <a:t>Small Animal Husbandry</a:t>
            </a:r>
          </a:p>
          <a:p>
            <a:pPr lvl="1"/>
            <a:r>
              <a:rPr lang="en-US" dirty="0"/>
              <a:t>Hydroponic Vegetables</a:t>
            </a:r>
          </a:p>
          <a:p>
            <a:pPr lvl="1"/>
            <a:r>
              <a:rPr lang="en-US" dirty="0"/>
              <a:t>Aquaculture</a:t>
            </a:r>
          </a:p>
          <a:p>
            <a:pPr marL="457200" indent="-457200">
              <a:buFont typeface="Wingdings" panose="05000000000000000000" pitchFamily="2" charset="2"/>
              <a:buChar char="v"/>
            </a:pPr>
            <a:r>
              <a:rPr lang="en-US" dirty="0"/>
              <a:t>Waste Disposal Cost</a:t>
            </a:r>
          </a:p>
          <a:p>
            <a:pPr lvl="1"/>
            <a:r>
              <a:rPr lang="en-US" dirty="0"/>
              <a:t>Sewage</a:t>
            </a:r>
          </a:p>
          <a:p>
            <a:pPr lvl="1"/>
            <a:r>
              <a:rPr lang="en-US" dirty="0"/>
              <a:t>Garbage </a:t>
            </a:r>
          </a:p>
          <a:p>
            <a:pPr lvl="1"/>
            <a:r>
              <a:rPr lang="en-US" dirty="0"/>
              <a:t>Trash</a:t>
            </a:r>
          </a:p>
        </p:txBody>
      </p:sp>
    </p:spTree>
    <p:extLst>
      <p:ext uri="{BB962C8B-B14F-4D97-AF65-F5344CB8AC3E}">
        <p14:creationId xmlns:p14="http://schemas.microsoft.com/office/powerpoint/2010/main" val="3928744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613"/>
            <a:ext cx="10515600" cy="1325563"/>
          </a:xfrm>
        </p:spPr>
        <p:txBody>
          <a:bodyPr/>
          <a:lstStyle/>
          <a:p>
            <a:r>
              <a:rPr lang="en-US" dirty="0"/>
              <a:t>It is </a:t>
            </a:r>
            <a:r>
              <a:rPr lang="en-US" i="1" u="sng" dirty="0"/>
              <a:t>Community</a:t>
            </a:r>
            <a:r>
              <a:rPr lang="en-US" dirty="0"/>
              <a:t> Economic Development: </a:t>
            </a:r>
            <a:br>
              <a:rPr lang="en-US" dirty="0"/>
            </a:br>
            <a:r>
              <a:rPr lang="en-US" sz="3200" b="1" i="1" cap="small" dirty="0"/>
              <a:t>There are many Partners</a:t>
            </a:r>
            <a:endParaRPr lang="en-US" b="1" i="1" cap="small" dirty="0"/>
          </a:p>
        </p:txBody>
      </p:sp>
      <p:grpSp>
        <p:nvGrpSpPr>
          <p:cNvPr id="25" name="Group 24"/>
          <p:cNvGrpSpPr/>
          <p:nvPr/>
        </p:nvGrpSpPr>
        <p:grpSpPr>
          <a:xfrm>
            <a:off x="4723246" y="2954774"/>
            <a:ext cx="6333640" cy="2075688"/>
            <a:chOff x="8170286" y="5732336"/>
            <a:chExt cx="3950870" cy="1944854"/>
          </a:xfrm>
        </p:grpSpPr>
        <p:sp>
          <p:nvSpPr>
            <p:cNvPr id="23" name="Title 1"/>
            <p:cNvSpPr txBox="1">
              <a:spLocks/>
            </p:cNvSpPr>
            <p:nvPr/>
          </p:nvSpPr>
          <p:spPr>
            <a:xfrm>
              <a:off x="8170286" y="6176671"/>
              <a:ext cx="2988603" cy="950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a:t>All of us are Part of the Crew:	</a:t>
              </a:r>
            </a:p>
          </p:txBody>
        </p:sp>
        <p:pic>
          <p:nvPicPr>
            <p:cNvPr id="24" name="Picture 23"/>
            <p:cNvPicPr>
              <a:picLocks/>
            </p:cNvPicPr>
            <p:nvPr/>
          </p:nvPicPr>
          <p:blipFill>
            <a:blip r:embed="rId3"/>
            <a:stretch>
              <a:fillRect/>
            </a:stretch>
          </p:blipFill>
          <p:spPr>
            <a:xfrm>
              <a:off x="10584005" y="5732336"/>
              <a:ext cx="1537151" cy="1944854"/>
            </a:xfrm>
            <a:prstGeom prst="rect">
              <a:avLst/>
            </a:prstGeom>
          </p:spPr>
        </p:pic>
      </p:grpSp>
      <p:sp>
        <p:nvSpPr>
          <p:cNvPr id="28" name="Content Placeholder 2">
            <a:extLst>
              <a:ext uri="{FF2B5EF4-FFF2-40B4-BE49-F238E27FC236}">
                <a16:creationId xmlns:a16="http://schemas.microsoft.com/office/drawing/2014/main" id="{03494480-CFDB-4B62-AEA2-F4E8CED5FBDA}"/>
              </a:ext>
            </a:extLst>
          </p:cNvPr>
          <p:cNvSpPr>
            <a:spLocks noGrp="1"/>
          </p:cNvSpPr>
          <p:nvPr>
            <p:ph idx="1"/>
          </p:nvPr>
        </p:nvSpPr>
        <p:spPr>
          <a:xfrm>
            <a:off x="838200" y="1644073"/>
            <a:ext cx="7770091" cy="4939185"/>
          </a:xfrm>
        </p:spPr>
        <p:txBody>
          <a:bodyPr>
            <a:normAutofit fontScale="92500" lnSpcReduction="10000"/>
          </a:bodyPr>
          <a:lstStyle/>
          <a:p>
            <a:pPr marL="457200" indent="-457200">
              <a:buFont typeface="Wingdings" panose="05000000000000000000" pitchFamily="2" charset="2"/>
              <a:buChar char="v"/>
            </a:pPr>
            <a:r>
              <a:rPr lang="en-US" dirty="0"/>
              <a:t>Educational Institutions</a:t>
            </a:r>
          </a:p>
          <a:p>
            <a:pPr lvl="1"/>
            <a:r>
              <a:rPr lang="en-US" dirty="0"/>
              <a:t>Community Colleges</a:t>
            </a:r>
          </a:p>
          <a:p>
            <a:pPr lvl="1"/>
            <a:r>
              <a:rPr lang="en-US" dirty="0"/>
              <a:t>Trade Schools</a:t>
            </a:r>
          </a:p>
          <a:p>
            <a:pPr lvl="1"/>
            <a:r>
              <a:rPr lang="en-US" dirty="0"/>
              <a:t>Universities</a:t>
            </a:r>
          </a:p>
          <a:p>
            <a:pPr marL="457200" indent="-457200">
              <a:buFont typeface="Wingdings" panose="05000000000000000000" pitchFamily="2" charset="2"/>
              <a:buChar char="v"/>
            </a:pPr>
            <a:r>
              <a:rPr lang="en-US" dirty="0"/>
              <a:t>Governmental</a:t>
            </a:r>
          </a:p>
          <a:p>
            <a:pPr lvl="1"/>
            <a:r>
              <a:rPr lang="en-US" dirty="0"/>
              <a:t>Towns</a:t>
            </a:r>
          </a:p>
          <a:p>
            <a:pPr lvl="1"/>
            <a:r>
              <a:rPr lang="en-US" dirty="0"/>
              <a:t>Counties</a:t>
            </a:r>
          </a:p>
          <a:p>
            <a:pPr lvl="1"/>
            <a:r>
              <a:rPr lang="en-US" dirty="0"/>
              <a:t>State</a:t>
            </a:r>
          </a:p>
          <a:p>
            <a:pPr lvl="1"/>
            <a:r>
              <a:rPr lang="en-US" dirty="0"/>
              <a:t>Federal</a:t>
            </a:r>
          </a:p>
          <a:p>
            <a:pPr marL="457200" indent="-457200">
              <a:buFont typeface="Wingdings" panose="05000000000000000000" pitchFamily="2" charset="2"/>
              <a:buChar char="v"/>
            </a:pPr>
            <a:r>
              <a:rPr lang="en-US" dirty="0"/>
              <a:t>Private Sector</a:t>
            </a:r>
          </a:p>
          <a:p>
            <a:pPr lvl="1"/>
            <a:r>
              <a:rPr lang="en-US" dirty="0"/>
              <a:t>Businesses</a:t>
            </a:r>
          </a:p>
          <a:p>
            <a:pPr lvl="1"/>
            <a:r>
              <a:rPr lang="en-US" dirty="0"/>
              <a:t>Not-For-Profits</a:t>
            </a:r>
          </a:p>
          <a:p>
            <a:pPr lvl="1"/>
            <a:r>
              <a:rPr lang="en-US" dirty="0"/>
              <a:t>Individuals</a:t>
            </a:r>
          </a:p>
          <a:p>
            <a:pPr lvl="1"/>
            <a:endParaRPr lang="en-US" dirty="0"/>
          </a:p>
        </p:txBody>
      </p:sp>
    </p:spTree>
    <p:extLst>
      <p:ext uri="{BB962C8B-B14F-4D97-AF65-F5344CB8AC3E}">
        <p14:creationId xmlns:p14="http://schemas.microsoft.com/office/powerpoint/2010/main" val="349394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Partnering is Pivotal to Success: </a:t>
            </a:r>
          </a:p>
        </p:txBody>
      </p:sp>
      <p:sp>
        <p:nvSpPr>
          <p:cNvPr id="3" name="Content Placeholder 2"/>
          <p:cNvSpPr>
            <a:spLocks noGrp="1"/>
          </p:cNvSpPr>
          <p:nvPr>
            <p:ph idx="1"/>
          </p:nvPr>
        </p:nvSpPr>
        <p:spPr>
          <a:xfrm>
            <a:off x="838200" y="1091338"/>
            <a:ext cx="10515600" cy="5383033"/>
          </a:xfrm>
        </p:spPr>
        <p:txBody>
          <a:bodyPr>
            <a:normAutofit fontScale="92500" lnSpcReduction="10000"/>
          </a:bodyPr>
          <a:lstStyle/>
          <a:p>
            <a:r>
              <a:rPr lang="en-US" dirty="0"/>
              <a:t>Partners support these efforts with:</a:t>
            </a:r>
          </a:p>
          <a:p>
            <a:pPr lvl="1"/>
            <a:r>
              <a:rPr lang="en-US" dirty="0"/>
              <a:t>“Incubator Services”</a:t>
            </a:r>
          </a:p>
          <a:p>
            <a:pPr lvl="2"/>
            <a:r>
              <a:rPr lang="en-US" dirty="0"/>
              <a:t>Entrepreneurial training</a:t>
            </a:r>
          </a:p>
          <a:p>
            <a:pPr lvl="2"/>
            <a:r>
              <a:rPr lang="en-US" dirty="0"/>
              <a:t>Grant production skills</a:t>
            </a:r>
          </a:p>
          <a:p>
            <a:pPr lvl="2"/>
            <a:r>
              <a:rPr lang="en-US" dirty="0"/>
              <a:t>Loan application assistance with SBA/USDA/EPA</a:t>
            </a:r>
          </a:p>
          <a:p>
            <a:pPr lvl="2"/>
            <a:r>
              <a:rPr lang="en-US" dirty="0"/>
              <a:t>Accounting support for enterprises  </a:t>
            </a:r>
          </a:p>
          <a:p>
            <a:pPr lvl="1"/>
            <a:r>
              <a:rPr lang="en-US" dirty="0"/>
              <a:t>Financing Services</a:t>
            </a:r>
          </a:p>
          <a:p>
            <a:pPr lvl="2"/>
            <a:r>
              <a:rPr lang="en-US" dirty="0"/>
              <a:t>Brokerage for Public Private Partnerships (PPP) that will leverage tax benefits</a:t>
            </a:r>
          </a:p>
          <a:p>
            <a:pPr lvl="2"/>
            <a:r>
              <a:rPr lang="en-US" dirty="0"/>
              <a:t>Loan/Lease negotiations with third parties</a:t>
            </a:r>
          </a:p>
          <a:p>
            <a:pPr lvl="2"/>
            <a:r>
              <a:rPr lang="en-US" dirty="0"/>
              <a:t>Relending from USDA programs</a:t>
            </a:r>
          </a:p>
          <a:p>
            <a:pPr lvl="1"/>
            <a:r>
              <a:rPr lang="en-US" dirty="0"/>
              <a:t>Marketing/Branding	</a:t>
            </a:r>
          </a:p>
          <a:p>
            <a:pPr lvl="2"/>
            <a:r>
              <a:rPr lang="en-US" dirty="0"/>
              <a:t>Develop product specific marketing cooperatives</a:t>
            </a:r>
          </a:p>
          <a:p>
            <a:pPr lvl="2"/>
            <a:r>
              <a:rPr lang="en-US" dirty="0"/>
              <a:t>Promote “green/eco” brand(s)</a:t>
            </a:r>
          </a:p>
          <a:p>
            <a:pPr lvl="1"/>
            <a:r>
              <a:rPr lang="en-US" dirty="0"/>
              <a:t>Training</a:t>
            </a:r>
          </a:p>
          <a:p>
            <a:pPr lvl="2"/>
            <a:r>
              <a:rPr lang="en-US" dirty="0"/>
              <a:t>Construction skills</a:t>
            </a:r>
          </a:p>
          <a:p>
            <a:pPr lvl="2"/>
            <a:r>
              <a:rPr lang="en-US" dirty="0"/>
              <a:t>Operating and maintenance skills</a:t>
            </a:r>
          </a:p>
          <a:p>
            <a:pPr lvl="2"/>
            <a:r>
              <a:rPr lang="en-US" dirty="0"/>
              <a:t>Manufacturing and plant production skills</a:t>
            </a:r>
          </a:p>
        </p:txBody>
      </p:sp>
    </p:spTree>
    <p:extLst>
      <p:ext uri="{BB962C8B-B14F-4D97-AF65-F5344CB8AC3E}">
        <p14:creationId xmlns:p14="http://schemas.microsoft.com/office/powerpoint/2010/main" val="3085525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Challenge is to </a:t>
            </a:r>
            <a:r>
              <a:rPr lang="en-US" b="1" dirty="0"/>
              <a:t>Be Restorative</a:t>
            </a:r>
          </a:p>
        </p:txBody>
      </p:sp>
      <p:sp>
        <p:nvSpPr>
          <p:cNvPr id="3" name="Content Placeholder 2"/>
          <p:cNvSpPr>
            <a:spLocks noGrp="1"/>
          </p:cNvSpPr>
          <p:nvPr>
            <p:ph idx="1"/>
          </p:nvPr>
        </p:nvSpPr>
        <p:spPr>
          <a:xfrm>
            <a:off x="1111349" y="1348514"/>
            <a:ext cx="9977066" cy="4660400"/>
          </a:xfrm>
        </p:spPr>
        <p:txBody>
          <a:bodyPr/>
          <a:lstStyle/>
          <a:p>
            <a:pPr marL="0" indent="0">
              <a:buNone/>
            </a:pPr>
            <a:r>
              <a:rPr lang="en-US" dirty="0"/>
              <a:t>Together, as one of the more polluting societies on Space Ship Earth, we have to get beyond  </a:t>
            </a:r>
            <a:r>
              <a:rPr lang="en-US" b="1" i="1" dirty="0">
                <a:solidFill>
                  <a:srgbClr val="0070C0"/>
                </a:solidFill>
              </a:rPr>
              <a:t>“Net Zero Energy”  </a:t>
            </a:r>
            <a:r>
              <a:rPr lang="en-US" dirty="0"/>
              <a:t>we have to arrive at a state of </a:t>
            </a:r>
            <a:r>
              <a:rPr lang="en-US" b="1" i="1" dirty="0">
                <a:solidFill>
                  <a:srgbClr val="FF0000"/>
                </a:solidFill>
              </a:rPr>
              <a:t>being</a:t>
            </a:r>
            <a:r>
              <a:rPr lang="en-US" dirty="0"/>
              <a:t> that is</a:t>
            </a:r>
            <a:r>
              <a:rPr lang="en-US" b="1" i="1" dirty="0">
                <a:solidFill>
                  <a:srgbClr val="0070C0"/>
                </a:solidFill>
              </a:rPr>
              <a:t> “Restorative”.</a:t>
            </a:r>
          </a:p>
          <a:p>
            <a:pPr marL="0" indent="0">
              <a:buNone/>
            </a:pPr>
            <a:endParaRPr lang="en-US" b="1" i="1" dirty="0">
              <a:solidFill>
                <a:srgbClr val="0070C0"/>
              </a:solidFill>
            </a:endParaRPr>
          </a:p>
          <a:p>
            <a:pPr marL="0" indent="0">
              <a:buNone/>
            </a:pPr>
            <a:r>
              <a:rPr lang="en-US" dirty="0"/>
              <a:t>Everything we touch or use in any fashion from the natural environment  (air, water, land, etc.,) needs to be returned to the environment in better shape than when we withdrew it.  Every withdrawal needs to be matched with an equal or greater deposit.  It is the only way we will be able to provide a sustainable future into the 7</a:t>
            </a:r>
            <a:r>
              <a:rPr lang="en-US" baseline="30000" dirty="0"/>
              <a:t>th</a:t>
            </a:r>
            <a:r>
              <a:rPr lang="en-US" dirty="0"/>
              <a:t> generation.</a:t>
            </a:r>
          </a:p>
        </p:txBody>
      </p:sp>
    </p:spTree>
    <p:extLst>
      <p:ext uri="{BB962C8B-B14F-4D97-AF65-F5344CB8AC3E}">
        <p14:creationId xmlns:p14="http://schemas.microsoft.com/office/powerpoint/2010/main" val="1490540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0"/>
            <a:ext cx="12192000" cy="6858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panose="02020603050405020304" pitchFamily="18" charset="0"/>
            </a:endParaRPr>
          </a:p>
        </p:txBody>
      </p:sp>
      <p:sp>
        <p:nvSpPr>
          <p:cNvPr id="16387" name="Line 2"/>
          <p:cNvSpPr>
            <a:spLocks noChangeShapeType="1"/>
          </p:cNvSpPr>
          <p:nvPr/>
        </p:nvSpPr>
        <p:spPr bwMode="auto">
          <a:xfrm>
            <a:off x="2667000" y="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 name="Rectangle 3"/>
          <p:cNvSpPr>
            <a:spLocks noGrp="1" noChangeArrowheads="1"/>
          </p:cNvSpPr>
          <p:nvPr>
            <p:ph type="title"/>
          </p:nvPr>
        </p:nvSpPr>
        <p:spPr>
          <a:xfrm>
            <a:off x="1990725" y="381000"/>
            <a:ext cx="3665008" cy="368919"/>
          </a:xfrm>
        </p:spPr>
        <p:txBody>
          <a:bodyPr>
            <a:normAutofit fontScale="90000"/>
          </a:bodyPr>
          <a:lstStyle/>
          <a:p>
            <a:pPr eaLnBrk="1" hangingPunct="1">
              <a:defRPr/>
            </a:pPr>
            <a:r>
              <a:rPr lang="en-US" sz="3600" b="1" dirty="0">
                <a:solidFill>
                  <a:schemeClr val="bg1"/>
                </a:solidFill>
                <a:cs typeface="Arial" charset="0"/>
              </a:rPr>
              <a:t>IT IS IN OUR HANDS </a:t>
            </a:r>
          </a:p>
        </p:txBody>
      </p:sp>
      <p:sp>
        <p:nvSpPr>
          <p:cNvPr id="16391" name="Rectangle 12"/>
          <p:cNvSpPr>
            <a:spLocks noChangeArrowheads="1"/>
          </p:cNvSpPr>
          <p:nvPr/>
        </p:nvSpPr>
        <p:spPr bwMode="auto">
          <a:xfrm>
            <a:off x="2819400" y="5673725"/>
            <a:ext cx="4572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endParaRPr lang="en-US" altLang="en-US" sz="2400" b="1">
              <a:solidFill>
                <a:srgbClr val="FFFF00"/>
              </a:solidFill>
              <a:latin typeface="Times" panose="02020603050405020304" pitchFamily="18" charset="0"/>
            </a:endParaRPr>
          </a:p>
          <a:p>
            <a:pPr eaLnBrk="1" hangingPunct="1">
              <a:spcBef>
                <a:spcPct val="0"/>
              </a:spcBef>
              <a:buFontTx/>
              <a:buNone/>
            </a:pPr>
            <a:endParaRPr lang="en-US" altLang="en-US" sz="2400">
              <a:solidFill>
                <a:srgbClr val="FFFF00"/>
              </a:solidFill>
              <a:latin typeface="Times"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086" y="967096"/>
            <a:ext cx="5525828" cy="5509903"/>
          </a:xfrm>
          <a:prstGeom prst="rect">
            <a:avLst/>
          </a:prstGeom>
        </p:spPr>
      </p:pic>
      <p:sp>
        <p:nvSpPr>
          <p:cNvPr id="17" name="Rectangle 3"/>
          <p:cNvSpPr txBox="1">
            <a:spLocks noChangeArrowheads="1"/>
          </p:cNvSpPr>
          <p:nvPr/>
        </p:nvSpPr>
        <p:spPr>
          <a:xfrm>
            <a:off x="7029458" y="381001"/>
            <a:ext cx="3119253" cy="425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en-US" sz="3200" b="1" dirty="0">
                <a:solidFill>
                  <a:schemeClr val="bg1"/>
                </a:solidFill>
                <a:cs typeface="Arial" charset="0"/>
              </a:rPr>
              <a:t>IT  IS  UP  TO  US</a:t>
            </a:r>
          </a:p>
        </p:txBody>
      </p:sp>
    </p:spTree>
    <p:extLst>
      <p:ext uri="{BB962C8B-B14F-4D97-AF65-F5344CB8AC3E}">
        <p14:creationId xmlns:p14="http://schemas.microsoft.com/office/powerpoint/2010/main" val="16992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733" y="433442"/>
            <a:ext cx="9556532" cy="904875"/>
          </a:xfrm>
        </p:spPr>
        <p:txBody>
          <a:bodyPr>
            <a:normAutofit fontScale="90000"/>
          </a:bodyPr>
          <a:lstStyle/>
          <a:p>
            <a:pPr algn="ctr"/>
            <a:r>
              <a:rPr lang="en-US" b="1" dirty="0"/>
              <a:t>Association of Professional Energy Consultants</a:t>
            </a:r>
            <a:br>
              <a:rPr lang="en-US" b="1" dirty="0"/>
            </a:br>
            <a:r>
              <a:rPr lang="en-US" b="1" dirty="0"/>
              <a:t>APEC – Southern Illinois</a:t>
            </a:r>
          </a:p>
        </p:txBody>
      </p:sp>
      <p:sp>
        <p:nvSpPr>
          <p:cNvPr id="3" name="Content Placeholder 2"/>
          <p:cNvSpPr>
            <a:spLocks noGrp="1"/>
          </p:cNvSpPr>
          <p:nvPr>
            <p:ph idx="1"/>
          </p:nvPr>
        </p:nvSpPr>
        <p:spPr>
          <a:xfrm>
            <a:off x="881808" y="1902372"/>
            <a:ext cx="10428383" cy="4249046"/>
          </a:xfrm>
        </p:spPr>
        <p:txBody>
          <a:bodyPr>
            <a:normAutofit fontScale="62500" lnSpcReduction="20000"/>
          </a:bodyPr>
          <a:lstStyle/>
          <a:p>
            <a:pPr marL="0" indent="0">
              <a:buNone/>
            </a:pPr>
            <a:r>
              <a:rPr lang="en-US" sz="5800" dirty="0"/>
              <a:t>     February 11, 2022</a:t>
            </a:r>
          </a:p>
          <a:p>
            <a:pPr marL="457200" lvl="1" indent="0">
              <a:buNone/>
            </a:pPr>
            <a:r>
              <a:rPr lang="en-US" sz="5900" dirty="0">
                <a:solidFill>
                  <a:srgbClr val="00B050"/>
                </a:solidFill>
              </a:rPr>
              <a:t>Community Energy Systems:</a:t>
            </a:r>
          </a:p>
          <a:p>
            <a:pPr marL="457200" lvl="1" indent="0">
              <a:buNone/>
            </a:pPr>
            <a:r>
              <a:rPr lang="en-US" sz="5900" dirty="0">
                <a:solidFill>
                  <a:srgbClr val="00B050"/>
                </a:solidFill>
              </a:rPr>
              <a:t>Tools of Economic Development </a:t>
            </a:r>
          </a:p>
          <a:p>
            <a:pPr lvl="1"/>
            <a:endParaRPr lang="en-US" sz="5100" dirty="0"/>
          </a:p>
          <a:p>
            <a:pPr lvl="1"/>
            <a:endParaRPr lang="en-US" sz="5100" dirty="0"/>
          </a:p>
          <a:p>
            <a:pPr marL="457200" lvl="1" indent="0">
              <a:buNone/>
            </a:pPr>
            <a:r>
              <a:rPr lang="en-US" sz="5100" dirty="0"/>
              <a:t>Tim Michels</a:t>
            </a:r>
          </a:p>
          <a:p>
            <a:pPr marL="457200" lvl="1" indent="0">
              <a:buNone/>
            </a:pPr>
            <a:r>
              <a:rPr lang="en-US" sz="5100" dirty="0"/>
              <a:t>Energy Resources Group, Inc.</a:t>
            </a:r>
          </a:p>
          <a:p>
            <a:pPr marL="457200" lvl="1" indent="0">
              <a:buNone/>
            </a:pPr>
            <a:r>
              <a:rPr lang="en-US" sz="5100" dirty="0"/>
              <a:t>6744 Olive Boulevard</a:t>
            </a:r>
          </a:p>
          <a:p>
            <a:pPr marL="457200" lvl="1" indent="0">
              <a:buNone/>
            </a:pPr>
            <a:r>
              <a:rPr lang="en-US" sz="5100" dirty="0"/>
              <a:t>University City, MO 63130</a:t>
            </a:r>
          </a:p>
          <a:p>
            <a:pPr marL="457200" lvl="1" indent="0">
              <a:buNone/>
            </a:pPr>
            <a:r>
              <a:rPr lang="en-US" sz="5100" dirty="0"/>
              <a:t>314.644.0000</a:t>
            </a:r>
          </a:p>
          <a:p>
            <a:pPr lvl="1"/>
            <a:endParaRPr lang="en-US" sz="2800" dirty="0"/>
          </a:p>
        </p:txBody>
      </p:sp>
    </p:spTree>
    <p:extLst>
      <p:ext uri="{BB962C8B-B14F-4D97-AF65-F5344CB8AC3E}">
        <p14:creationId xmlns:p14="http://schemas.microsoft.com/office/powerpoint/2010/main" val="424388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5F4A0C-121D-4325-87AE-6C3001BE58D1}"/>
              </a:ext>
            </a:extLst>
          </p:cNvPr>
          <p:cNvPicPr>
            <a:picLocks noChangeAspect="1"/>
          </p:cNvPicPr>
          <p:nvPr/>
        </p:nvPicPr>
        <p:blipFill>
          <a:blip r:embed="rId2"/>
          <a:stretch>
            <a:fillRect/>
          </a:stretch>
        </p:blipFill>
        <p:spPr>
          <a:xfrm>
            <a:off x="2011067" y="414775"/>
            <a:ext cx="8169866" cy="5684422"/>
          </a:xfrm>
          <a:prstGeom prst="rect">
            <a:avLst/>
          </a:prstGeom>
        </p:spPr>
      </p:pic>
      <p:sp>
        <p:nvSpPr>
          <p:cNvPr id="4" name="Rectangle 13">
            <a:extLst>
              <a:ext uri="{FF2B5EF4-FFF2-40B4-BE49-F238E27FC236}">
                <a16:creationId xmlns:a16="http://schemas.microsoft.com/office/drawing/2014/main" id="{B89D7891-2E04-4941-8CB1-38189BE0B021}"/>
              </a:ext>
            </a:extLst>
          </p:cNvPr>
          <p:cNvSpPr txBox="1">
            <a:spLocks noChangeArrowheads="1"/>
          </p:cNvSpPr>
          <p:nvPr/>
        </p:nvSpPr>
        <p:spPr>
          <a:xfrm>
            <a:off x="10524" y="6356925"/>
            <a:ext cx="10011300" cy="531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200" b="1" dirty="0">
                <a:solidFill>
                  <a:srgbClr val="FF0000"/>
                </a:solidFill>
                <a:cs typeface="Arial" pitchFamily="34" charset="0"/>
              </a:rPr>
              <a:t>Paradigm 3: We have to use more energy to sustain economic growth.</a:t>
            </a:r>
          </a:p>
        </p:txBody>
      </p:sp>
    </p:spTree>
    <p:extLst>
      <p:ext uri="{BB962C8B-B14F-4D97-AF65-F5344CB8AC3E}">
        <p14:creationId xmlns:p14="http://schemas.microsoft.com/office/powerpoint/2010/main" val="93195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6D0CB09-B2CF-49AC-9F89-83430394135B}"/>
              </a:ext>
            </a:extLst>
          </p:cNvPr>
          <p:cNvPicPr>
            <a:picLocks noChangeAspect="1"/>
          </p:cNvPicPr>
          <p:nvPr/>
        </p:nvPicPr>
        <p:blipFill>
          <a:blip r:embed="rId3"/>
          <a:stretch>
            <a:fillRect/>
          </a:stretch>
        </p:blipFill>
        <p:spPr>
          <a:xfrm>
            <a:off x="1873402" y="392875"/>
            <a:ext cx="8445195" cy="5877354"/>
          </a:xfrm>
          <a:prstGeom prst="rect">
            <a:avLst/>
          </a:prstGeom>
        </p:spPr>
      </p:pic>
      <p:sp>
        <p:nvSpPr>
          <p:cNvPr id="6" name="Rectangle 13">
            <a:extLst>
              <a:ext uri="{FF2B5EF4-FFF2-40B4-BE49-F238E27FC236}">
                <a16:creationId xmlns:a16="http://schemas.microsoft.com/office/drawing/2014/main" id="{0ADBA448-EA15-4833-A1BB-23665317E91E}"/>
              </a:ext>
            </a:extLst>
          </p:cNvPr>
          <p:cNvSpPr txBox="1">
            <a:spLocks noChangeArrowheads="1"/>
          </p:cNvSpPr>
          <p:nvPr/>
        </p:nvSpPr>
        <p:spPr>
          <a:xfrm>
            <a:off x="10524" y="6356925"/>
            <a:ext cx="11571876" cy="531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200" b="1" dirty="0">
                <a:solidFill>
                  <a:srgbClr val="FF0000"/>
                </a:solidFill>
                <a:cs typeface="Arial" pitchFamily="34" charset="0"/>
              </a:rPr>
              <a:t>New Paradigm 3: Economic Growth readily decoupled from energy use.  More Efficiency, Less Waste.</a:t>
            </a:r>
          </a:p>
        </p:txBody>
      </p:sp>
    </p:spTree>
    <p:extLst>
      <p:ext uri="{BB962C8B-B14F-4D97-AF65-F5344CB8AC3E}">
        <p14:creationId xmlns:p14="http://schemas.microsoft.com/office/powerpoint/2010/main" val="280073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361996" y="75734"/>
            <a:ext cx="5468007" cy="1325563"/>
          </a:xfrm>
        </p:spPr>
        <p:txBody>
          <a:bodyPr/>
          <a:lstStyle/>
          <a:p>
            <a:pPr algn="ctr"/>
            <a:r>
              <a:rPr lang="en-US" altLang="en-US" dirty="0"/>
              <a:t>WHERE COULD WE BE?</a:t>
            </a:r>
          </a:p>
        </p:txBody>
      </p:sp>
      <p:grpSp>
        <p:nvGrpSpPr>
          <p:cNvPr id="9" name="Group 8">
            <a:extLst>
              <a:ext uri="{FF2B5EF4-FFF2-40B4-BE49-F238E27FC236}">
                <a16:creationId xmlns:a16="http://schemas.microsoft.com/office/drawing/2014/main" id="{9B82AD11-5D9E-40CB-9E2B-B536C8B7ED89}"/>
              </a:ext>
            </a:extLst>
          </p:cNvPr>
          <p:cNvGrpSpPr/>
          <p:nvPr/>
        </p:nvGrpSpPr>
        <p:grpSpPr>
          <a:xfrm>
            <a:off x="2281287" y="1437032"/>
            <a:ext cx="8650452" cy="5218292"/>
            <a:chOff x="2281287" y="1437032"/>
            <a:chExt cx="8650452" cy="5218292"/>
          </a:xfrm>
        </p:grpSpPr>
        <p:grpSp>
          <p:nvGrpSpPr>
            <p:cNvPr id="6" name="Group 5">
              <a:extLst>
                <a:ext uri="{FF2B5EF4-FFF2-40B4-BE49-F238E27FC236}">
                  <a16:creationId xmlns:a16="http://schemas.microsoft.com/office/drawing/2014/main" id="{3FB5E380-7DB9-4F88-A0B9-AADDC373518C}"/>
                </a:ext>
              </a:extLst>
            </p:cNvPr>
            <p:cNvGrpSpPr/>
            <p:nvPr/>
          </p:nvGrpSpPr>
          <p:grpSpPr>
            <a:xfrm>
              <a:off x="2281287" y="1437032"/>
              <a:ext cx="7390614" cy="5218292"/>
              <a:chOff x="2281287" y="1437032"/>
              <a:chExt cx="7390614" cy="5218292"/>
            </a:xfrm>
          </p:grpSpPr>
          <p:graphicFrame>
            <p:nvGraphicFramePr>
              <p:cNvPr id="4" name="Chart 3"/>
              <p:cNvGraphicFramePr>
                <a:graphicFrameLocks/>
              </p:cNvGraphicFramePr>
              <p:nvPr>
                <p:extLst>
                  <p:ext uri="{D42A27DB-BD31-4B8C-83A1-F6EECF244321}">
                    <p14:modId xmlns:p14="http://schemas.microsoft.com/office/powerpoint/2010/main" val="1850078765"/>
                  </p:ext>
                </p:extLst>
              </p:nvPr>
            </p:nvGraphicFramePr>
            <p:xfrm>
              <a:off x="2281287" y="1437032"/>
              <a:ext cx="7390614" cy="5218292"/>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5421854" y="2444675"/>
                <a:ext cx="3356208" cy="914400"/>
                <a:chOff x="7046259" y="1153757"/>
                <a:chExt cx="3356208" cy="914400"/>
              </a:xfrm>
            </p:grpSpPr>
            <p:sp>
              <p:nvSpPr>
                <p:cNvPr id="2" name="TextBox 1"/>
                <p:cNvSpPr txBox="1"/>
                <p:nvPr/>
              </p:nvSpPr>
              <p:spPr>
                <a:xfrm>
                  <a:off x="8614787" y="1480693"/>
                  <a:ext cx="1787680" cy="584775"/>
                </a:xfrm>
                <a:prstGeom prst="rect">
                  <a:avLst/>
                </a:prstGeom>
                <a:noFill/>
              </p:spPr>
              <p:txBody>
                <a:bodyPr wrap="square" rtlCol="0">
                  <a:spAutoFit/>
                </a:bodyPr>
                <a:lstStyle/>
                <a:p>
                  <a:r>
                    <a:rPr lang="en-US" sz="1600" b="1" i="1" dirty="0"/>
                    <a:t>25% Savings</a:t>
                  </a:r>
                </a:p>
                <a:p>
                  <a:r>
                    <a:rPr lang="en-US" sz="1600" b="1" i="1" dirty="0"/>
                    <a:t>Payback ≤ 4 years</a:t>
                  </a:r>
                </a:p>
              </p:txBody>
            </p:sp>
            <p:cxnSp>
              <p:nvCxnSpPr>
                <p:cNvPr id="5" name="Straight Arrow Connector 4"/>
                <p:cNvCxnSpPr/>
                <p:nvPr/>
              </p:nvCxnSpPr>
              <p:spPr>
                <a:xfrm>
                  <a:off x="10295068" y="1153757"/>
                  <a:ext cx="0" cy="914400"/>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46259" y="2065468"/>
                  <a:ext cx="3248809"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8890603" y="3125553"/>
              <a:ext cx="2041136" cy="461665"/>
            </a:xfrm>
            <a:prstGeom prst="rect">
              <a:avLst/>
            </a:prstGeom>
            <a:noFill/>
          </p:spPr>
          <p:txBody>
            <a:bodyPr wrap="none" rtlCol="0">
              <a:spAutoFit/>
            </a:bodyPr>
            <a:lstStyle/>
            <a:p>
              <a:r>
                <a:rPr lang="en-US" sz="2400" b="1" dirty="0">
                  <a:solidFill>
                    <a:srgbClr val="FF0000"/>
                  </a:solidFill>
                </a:rPr>
                <a:t>~ Business ROI</a:t>
              </a:r>
            </a:p>
          </p:txBody>
        </p:sp>
      </p:grpSp>
    </p:spTree>
    <p:extLst>
      <p:ext uri="{BB962C8B-B14F-4D97-AF65-F5344CB8AC3E}">
        <p14:creationId xmlns:p14="http://schemas.microsoft.com/office/powerpoint/2010/main" val="8572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361996" y="286758"/>
            <a:ext cx="5468007" cy="914400"/>
          </a:xfrm>
        </p:spPr>
        <p:txBody>
          <a:bodyPr/>
          <a:lstStyle/>
          <a:p>
            <a:r>
              <a:rPr lang="en-US" altLang="en-US" dirty="0"/>
              <a:t>WHERE COULD WE BE?</a:t>
            </a:r>
          </a:p>
        </p:txBody>
      </p:sp>
      <p:graphicFrame>
        <p:nvGraphicFramePr>
          <p:cNvPr id="4" name="Chart 3"/>
          <p:cNvGraphicFramePr>
            <a:graphicFrameLocks/>
          </p:cNvGraphicFramePr>
          <p:nvPr>
            <p:extLst>
              <p:ext uri="{D42A27DB-BD31-4B8C-83A1-F6EECF244321}">
                <p14:modId xmlns:p14="http://schemas.microsoft.com/office/powerpoint/2010/main" val="2058556924"/>
              </p:ext>
            </p:extLst>
          </p:nvPr>
        </p:nvGraphicFramePr>
        <p:xfrm>
          <a:off x="2281287" y="1437032"/>
          <a:ext cx="7390614" cy="52182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975009" y="4046178"/>
            <a:ext cx="2499339" cy="830997"/>
          </a:xfrm>
          <a:prstGeom prst="rect">
            <a:avLst/>
          </a:prstGeom>
          <a:noFill/>
        </p:spPr>
        <p:txBody>
          <a:bodyPr wrap="none" rtlCol="0">
            <a:spAutoFit/>
          </a:bodyPr>
          <a:lstStyle/>
          <a:p>
            <a:pPr algn="r"/>
            <a:r>
              <a:rPr lang="en-US" sz="2400" b="1" dirty="0">
                <a:solidFill>
                  <a:srgbClr val="FF0000"/>
                </a:solidFill>
              </a:rPr>
              <a:t>~ Institutional ROI</a:t>
            </a:r>
            <a:br>
              <a:rPr lang="en-US" sz="2400" b="1" dirty="0">
                <a:solidFill>
                  <a:srgbClr val="FF0000"/>
                </a:solidFill>
              </a:rPr>
            </a:br>
            <a:r>
              <a:rPr lang="en-US" sz="2400" b="1" dirty="0">
                <a:solidFill>
                  <a:srgbClr val="FF0000"/>
                </a:solidFill>
              </a:rPr>
              <a:t>Governmental</a:t>
            </a:r>
          </a:p>
        </p:txBody>
      </p:sp>
    </p:spTree>
    <p:extLst>
      <p:ext uri="{BB962C8B-B14F-4D97-AF65-F5344CB8AC3E}">
        <p14:creationId xmlns:p14="http://schemas.microsoft.com/office/powerpoint/2010/main" val="53114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232079" y="123387"/>
            <a:ext cx="5489028" cy="914400"/>
          </a:xfrm>
        </p:spPr>
        <p:txBody>
          <a:bodyPr/>
          <a:lstStyle/>
          <a:p>
            <a:r>
              <a:rPr lang="en-US" altLang="en-US" dirty="0"/>
              <a:t>WHERE COULD WE BE?</a:t>
            </a:r>
          </a:p>
        </p:txBody>
      </p:sp>
      <p:graphicFrame>
        <p:nvGraphicFramePr>
          <p:cNvPr id="4" name="Chart 3"/>
          <p:cNvGraphicFramePr>
            <a:graphicFrameLocks/>
          </p:cNvGraphicFramePr>
          <p:nvPr>
            <p:extLst>
              <p:ext uri="{D42A27DB-BD31-4B8C-83A1-F6EECF244321}">
                <p14:modId xmlns:p14="http://schemas.microsoft.com/office/powerpoint/2010/main" val="1340346684"/>
              </p:ext>
            </p:extLst>
          </p:nvPr>
        </p:nvGraphicFramePr>
        <p:xfrm>
          <a:off x="2281287" y="1437032"/>
          <a:ext cx="7390614" cy="521829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rot="19946401">
            <a:off x="2575727" y="2384745"/>
            <a:ext cx="6801733" cy="2585323"/>
          </a:xfrm>
          <a:prstGeom prst="rect">
            <a:avLst/>
          </a:prstGeom>
          <a:solidFill>
            <a:schemeClr val="tx2">
              <a:lumMod val="20000"/>
              <a:lumOff val="80000"/>
            </a:schemeClr>
          </a:solid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This  is a guaranteed return on investment of &gt; 12+% - </a:t>
            </a:r>
            <a:r>
              <a:rPr lang="en-US" sz="5400" b="1" dirty="0">
                <a:ln w="22225">
                  <a:solidFill>
                    <a:schemeClr val="accent2"/>
                  </a:solidFill>
                  <a:prstDash val="solid"/>
                </a:ln>
                <a:solidFill>
                  <a:schemeClr val="accent2">
                    <a:lumMod val="40000"/>
                    <a:lumOff val="60000"/>
                  </a:schemeClr>
                </a:solidFill>
              </a:rPr>
              <a:t>DAY</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a:ln w="22225">
                  <a:solidFill>
                    <a:schemeClr val="accent2"/>
                  </a:solidFill>
                  <a:prstDash val="solid"/>
                </a:ln>
                <a:solidFill>
                  <a:schemeClr val="accent2">
                    <a:lumMod val="40000"/>
                    <a:lumOff val="60000"/>
                  </a:schemeClr>
                </a:solidFill>
              </a:rPr>
              <a:t>1!</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89086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18684F43F7D34FAA5FCC5BD7F5317F" ma:contentTypeVersion="13" ma:contentTypeDescription="Create a new document." ma:contentTypeScope="" ma:versionID="36bb38cc49608ee5cafffdf51ea2dba0">
  <xsd:schema xmlns:xsd="http://www.w3.org/2001/XMLSchema" xmlns:xs="http://www.w3.org/2001/XMLSchema" xmlns:p="http://schemas.microsoft.com/office/2006/metadata/properties" xmlns:ns2="784eb9ba-1926-4e61-b728-78d0711c6977" xmlns:ns3="7dca0423-cccc-41c4-ae5e-a4667ecd7be8" targetNamespace="http://schemas.microsoft.com/office/2006/metadata/properties" ma:root="true" ma:fieldsID="4ed350e2031ea5e4eb3734c09c75baa6" ns2:_="" ns3:_="">
    <xsd:import namespace="784eb9ba-1926-4e61-b728-78d0711c6977"/>
    <xsd:import namespace="7dca0423-cccc-41c4-ae5e-a4667ecd7b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eb9ba-1926-4e61-b728-78d0711c69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ca0423-cccc-41c4-ae5e-a4667ecd7b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ED0FE2-F7F3-4416-9948-F4731D083A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eb9ba-1926-4e61-b728-78d0711c6977"/>
    <ds:schemaRef ds:uri="7dca0423-cccc-41c4-ae5e-a4667ecd7b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B18EFB-46B9-4294-9683-42E2184584D9}">
  <ds:schemaRefs>
    <ds:schemaRef ds:uri="http://schemas.microsoft.com/sharepoint/v3/contenttype/forms"/>
  </ds:schemaRefs>
</ds:datastoreItem>
</file>

<file path=customXml/itemProps3.xml><?xml version="1.0" encoding="utf-8"?>
<ds:datastoreItem xmlns:ds="http://schemas.openxmlformats.org/officeDocument/2006/customXml" ds:itemID="{80DF2E2B-16E1-4A56-9385-16A8ADBBBC4A}">
  <ds:schemaRefs>
    <ds:schemaRef ds:uri="http://purl.org/dc/elements/1.1/"/>
    <ds:schemaRef ds:uri="http://schemas.microsoft.com/office/2006/metadata/properties"/>
    <ds:schemaRef ds:uri="http://purl.org/dc/terms/"/>
    <ds:schemaRef ds:uri="http://schemas.openxmlformats.org/package/2006/metadata/core-properties"/>
    <ds:schemaRef ds:uri="7dca0423-cccc-41c4-ae5e-a4667ecd7be8"/>
    <ds:schemaRef ds:uri="http://schemas.microsoft.com/office/2006/documentManagement/types"/>
    <ds:schemaRef ds:uri="http://schemas.microsoft.com/office/infopath/2007/PartnerControls"/>
    <ds:schemaRef ds:uri="784eb9ba-1926-4e61-b728-78d0711c69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38755</TotalTime>
  <Words>3589</Words>
  <Application>Microsoft Office PowerPoint</Application>
  <PresentationFormat>Widescreen</PresentationFormat>
  <Paragraphs>534</Paragraphs>
  <Slides>49</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Arial</vt:lpstr>
      <vt:lpstr>Arial Black</vt:lpstr>
      <vt:lpstr>Calibri</vt:lpstr>
      <vt:lpstr>Calibri Light</vt:lpstr>
      <vt:lpstr>Times</vt:lpstr>
      <vt:lpstr>Times New Roman</vt:lpstr>
      <vt:lpstr>Wingdings</vt:lpstr>
      <vt:lpstr>Office Theme</vt:lpstr>
      <vt:lpstr>Worksheet</vt:lpstr>
      <vt:lpstr>Association of Professional Energy Consultants APEC – Southern Illinois</vt:lpstr>
      <vt:lpstr>THIS IS WHY WE DO IT </vt:lpstr>
      <vt:lpstr>USA Energy Sectors (Control) </vt:lpstr>
      <vt:lpstr>Energy Efficiency Benefits</vt:lpstr>
      <vt:lpstr>PowerPoint Presentation</vt:lpstr>
      <vt:lpstr>PowerPoint Presentation</vt:lpstr>
      <vt:lpstr>WHERE COULD WE BE?</vt:lpstr>
      <vt:lpstr>WHERE COULD WE BE?</vt:lpstr>
      <vt:lpstr>WHERE COULD WE BE?</vt:lpstr>
      <vt:lpstr>PowerPoint Presentation</vt:lpstr>
      <vt:lpstr>PowerPoint Presentation</vt:lpstr>
      <vt:lpstr>PowerPoint Presentation</vt:lpstr>
      <vt:lpstr>PowerPoint Presentation</vt:lpstr>
      <vt:lpstr>PowerPoint Presentation</vt:lpstr>
      <vt:lpstr>EIA Renewable Energy Economic Forecasts</vt:lpstr>
      <vt:lpstr>PowerPoint Presentation</vt:lpstr>
      <vt:lpstr>Viable Renewable Opportunities</vt:lpstr>
      <vt:lpstr>PowerPoint Presentation</vt:lpstr>
      <vt:lpstr>Integrative Design with a Systems Approach </vt:lpstr>
      <vt:lpstr>Foundation and Goals</vt:lpstr>
      <vt:lpstr>PowerPoint Presentation</vt:lpstr>
      <vt:lpstr>CES Model Applied (1981)</vt:lpstr>
      <vt:lpstr>PowerPoint Presentation</vt:lpstr>
      <vt:lpstr>Ag. Based Community Energy System</vt:lpstr>
      <vt:lpstr>High Tech Green Ag Opportunities</vt:lpstr>
      <vt:lpstr>Waste to Energy:  Combined Heat &amp; Power</vt:lpstr>
      <vt:lpstr>Job Creation Opportunities</vt:lpstr>
      <vt:lpstr>PowerPoint Presentation</vt:lpstr>
      <vt:lpstr>PowerPoint Presentation</vt:lpstr>
      <vt:lpstr>How to start: </vt:lpstr>
      <vt:lpstr>Develop a Master Plan of Attack  - Save Energy</vt:lpstr>
      <vt:lpstr>Develop a Master Plan of Attack – Make Energy</vt:lpstr>
      <vt:lpstr>PowerPoint Presentation</vt:lpstr>
      <vt:lpstr>K-1  274 Montesano Park Drive Net Zero Ready Home (NZR)</vt:lpstr>
      <vt:lpstr>274 Montesano Park Drive</vt:lpstr>
      <vt:lpstr>LEED Platinum</vt:lpstr>
      <vt:lpstr>274 Montesano Park Drive</vt:lpstr>
      <vt:lpstr>But Does it Pay?</vt:lpstr>
      <vt:lpstr>K-1 Solar Analyses</vt:lpstr>
      <vt:lpstr>Find the Money: Efficiency</vt:lpstr>
      <vt:lpstr>Find the Money: Renewable Energy</vt:lpstr>
      <vt:lpstr>Find the Money: Efficiency and Renewables</vt:lpstr>
      <vt:lpstr>Find the Money: Renewable Energy</vt:lpstr>
      <vt:lpstr>Move Beyond Energy! It is Community Economic Development:  There are many Cashflow Streams that can be leveraged</vt:lpstr>
      <vt:lpstr>It is Community Economic Development:  There are many Partners</vt:lpstr>
      <vt:lpstr>Partnering is Pivotal to Success: </vt:lpstr>
      <vt:lpstr>The Final Challenge is to Be Restorative</vt:lpstr>
      <vt:lpstr>IT IS IN OUR HANDS </vt:lpstr>
      <vt:lpstr>Association of Professional Energy Consultants APEC – Southern Illinois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michels</dc:creator>
  <cp:lastModifiedBy>Tim Michels</cp:lastModifiedBy>
  <cp:revision>324</cp:revision>
  <dcterms:created xsi:type="dcterms:W3CDTF">2016-05-09T17:06:36Z</dcterms:created>
  <dcterms:modified xsi:type="dcterms:W3CDTF">2022-02-11T19:00:28Z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0x0101004318684F43F7D34FAA5FCC5BD7F5317F</vt:lpwstr>
  </property>
</Properties>
</file>