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media/image26.jpg" ContentType="image/jpg"/>
  <Override PartName="/ppt/theme/theme3.xml" ContentType="application/vnd.openxmlformats-officedocument.theme+xml"/>
  <Override PartName="/ppt/theme/theme4.xml" ContentType="application/vnd.openxmlformats-officedocument.theme+xml"/>
  <Override PartName="/ppt/media/image34.jpg" ContentType="image/jpg"/>
  <Override PartName="/ppt/media/image35.jpg" ContentType="image/jpg"/>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media/image48.jpg" ContentType="image/jpg"/>
  <Override PartName="/ppt/media/image49.jpg" ContentType="image/jpg"/>
  <Override PartName="/ppt/media/image51.jpg" ContentType="image/jpg"/>
  <Override PartName="/ppt/media/image52.jpg" ContentType="image/jpg"/>
  <Override PartName="/ppt/media/image53.jpg" ContentType="image/jpg"/>
  <Override PartName="/ppt/media/image56.jpg" ContentType="image/jpg"/>
  <Override PartName="/ppt/media/image63.jpg" ContentType="image/jpg"/>
  <Override PartName="/ppt/media/image64.jpg" ContentType="image/jpg"/>
  <Override PartName="/ppt/media/image65.jpg" ContentType="image/jpg"/>
  <Override PartName="/ppt/media/image67.jpg" ContentType="image/jpg"/>
  <Override PartName="/ppt/media/image68.jpg" ContentType="image/jpg"/>
  <Override PartName="/ppt/media/image70.jpg" ContentType="image/jpg"/>
  <Override PartName="/ppt/media/image74.jpg" ContentType="image/jpg"/>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71" r:id="rId1"/>
    <p:sldMasterId id="2147483693" r:id="rId2"/>
  </p:sldMasterIdLst>
  <p:notesMasterIdLst>
    <p:notesMasterId r:id="rId43"/>
  </p:notesMasterIdLst>
  <p:handoutMasterIdLst>
    <p:handoutMasterId r:id="rId44"/>
  </p:handoutMasterIdLst>
  <p:sldIdLst>
    <p:sldId id="595" r:id="rId3"/>
    <p:sldId id="257" r:id="rId4"/>
    <p:sldId id="273" r:id="rId5"/>
    <p:sldId id="586" r:id="rId6"/>
    <p:sldId id="259" r:id="rId7"/>
    <p:sldId id="587" r:id="rId8"/>
    <p:sldId id="590" r:id="rId9"/>
    <p:sldId id="266" r:id="rId10"/>
    <p:sldId id="270" r:id="rId11"/>
    <p:sldId id="263" r:id="rId12"/>
    <p:sldId id="602" r:id="rId13"/>
    <p:sldId id="594" r:id="rId14"/>
    <p:sldId id="260" r:id="rId15"/>
    <p:sldId id="261" r:id="rId16"/>
    <p:sldId id="262" r:id="rId17"/>
    <p:sldId id="596" r:id="rId18"/>
    <p:sldId id="264" r:id="rId19"/>
    <p:sldId id="265" r:id="rId20"/>
    <p:sldId id="597" r:id="rId21"/>
    <p:sldId id="267" r:id="rId22"/>
    <p:sldId id="268" r:id="rId23"/>
    <p:sldId id="269" r:id="rId24"/>
    <p:sldId id="598" r:id="rId25"/>
    <p:sldId id="271" r:id="rId26"/>
    <p:sldId id="272" r:id="rId27"/>
    <p:sldId id="599" r:id="rId28"/>
    <p:sldId id="274" r:id="rId29"/>
    <p:sldId id="600" r:id="rId30"/>
    <p:sldId id="276" r:id="rId31"/>
    <p:sldId id="277" r:id="rId32"/>
    <p:sldId id="278" r:id="rId33"/>
    <p:sldId id="279" r:id="rId34"/>
    <p:sldId id="280" r:id="rId35"/>
    <p:sldId id="281" r:id="rId36"/>
    <p:sldId id="282" r:id="rId37"/>
    <p:sldId id="283" r:id="rId38"/>
    <p:sldId id="284" r:id="rId39"/>
    <p:sldId id="285" r:id="rId40"/>
    <p:sldId id="589" r:id="rId41"/>
    <p:sldId id="592"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4660"/>
  </p:normalViewPr>
  <p:slideViewPr>
    <p:cSldViewPr snapToGrid="0" showGuides="1">
      <p:cViewPr varScale="1">
        <p:scale>
          <a:sx n="108" d="100"/>
          <a:sy n="108" d="100"/>
        </p:scale>
        <p:origin x="714" y="102"/>
      </p:cViewPr>
      <p:guideLst>
        <p:guide orient="horz" pos="2160"/>
        <p:guide pos="3840"/>
      </p:guideLst>
    </p:cSldViewPr>
  </p:slideViewPr>
  <p:notesTextViewPr>
    <p:cViewPr>
      <p:scale>
        <a:sx n="1" d="1"/>
        <a:sy n="1" d="1"/>
      </p:scale>
      <p:origin x="0" y="0"/>
    </p:cViewPr>
  </p:notesTextViewPr>
  <p:notesViewPr>
    <p:cSldViewPr snapToGrid="0" showGuides="1">
      <p:cViewPr varScale="1">
        <p:scale>
          <a:sx n="48" d="100"/>
          <a:sy n="48" d="100"/>
        </p:scale>
        <p:origin x="2684" y="2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handoutMaster" Target="handoutMasters/handout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notesMaster" Target="notesMasters/notesMaster1.xml"/><Relationship Id="rId48" Type="http://schemas.openxmlformats.org/officeDocument/2006/relationships/tableStyles" Target="tableStyle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viewProps" Target="viewProps.xml"/><Relationship Id="rId20" Type="http://schemas.openxmlformats.org/officeDocument/2006/relationships/slide" Target="slides/slide18.xml"/><Relationship Id="rId41" Type="http://schemas.openxmlformats.org/officeDocument/2006/relationships/slide" Target="slides/slide39.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490FEAD-E336-411D-82C6-EB44A0A5865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54D3F1DC-4882-9318-15AD-693D43EEE60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679A7A7-F013-40C3-82B7-9FEEF480A17E}" type="datetimeFigureOut">
              <a:rPr lang="en-US" smtClean="0"/>
              <a:t>9/22/2023</a:t>
            </a:fld>
            <a:endParaRPr lang="en-US"/>
          </a:p>
        </p:txBody>
      </p:sp>
      <p:sp>
        <p:nvSpPr>
          <p:cNvPr id="4" name="Footer Placeholder 3">
            <a:extLst>
              <a:ext uri="{FF2B5EF4-FFF2-40B4-BE49-F238E27FC236}">
                <a16:creationId xmlns:a16="http://schemas.microsoft.com/office/drawing/2014/main" id="{C274A6A8-28A3-F23E-8360-A719DF1E7AC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F0D9AC32-F4DC-8BA8-CE17-AFC42FB90D2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8BCF605-8BF7-4EC1-88C7-9D7BBBDB93F6}" type="slidenum">
              <a:rPr lang="en-US" smtClean="0"/>
              <a:t>‹#›</a:t>
            </a:fld>
            <a:endParaRPr lang="en-US"/>
          </a:p>
        </p:txBody>
      </p:sp>
    </p:spTree>
    <p:extLst>
      <p:ext uri="{BB962C8B-B14F-4D97-AF65-F5344CB8AC3E}">
        <p14:creationId xmlns:p14="http://schemas.microsoft.com/office/powerpoint/2010/main" val="2422279051"/>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0F8D4D6-0BE0-4AE6-A773-BEA5BF02D07C}" type="datetimeFigureOut">
              <a:rPr lang="en-US" smtClean="0"/>
              <a:t>9/22/2023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978C0E4-C53C-4B00-8795-6AE895D3CCBF}" type="slidenum">
              <a:rPr lang="en-US" smtClean="0"/>
              <a:t>‹#›</a:t>
            </a:fld>
            <a:endParaRPr lang="en-US"/>
          </a:p>
        </p:txBody>
      </p:sp>
    </p:spTree>
    <p:extLst>
      <p:ext uri="{BB962C8B-B14F-4D97-AF65-F5344CB8AC3E}">
        <p14:creationId xmlns:p14="http://schemas.microsoft.com/office/powerpoint/2010/main" val="24684033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25a7a6f9897_0_1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8" name="Google Shape;178;g25a7a6f9897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p1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00" name="Google Shape;200;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7208141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p1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60" name="Google Shape;260;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p1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07" name="Google Shape;207;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p1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00" name="Google Shape;200;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24455763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g"/><Relationship Id="rId1" Type="http://schemas.openxmlformats.org/officeDocument/2006/relationships/slideMaster" Target="../slideMasters/slideMaster2.xml"/><Relationship Id="rId4" Type="http://schemas.openxmlformats.org/officeDocument/2006/relationships/image" Target="../media/image28.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Master" Target="../slideMasters/slideMaster2.xml"/><Relationship Id="rId5" Type="http://schemas.openxmlformats.org/officeDocument/2006/relationships/image" Target="../media/image32.png"/><Relationship Id="rId4" Type="http://schemas.openxmlformats.org/officeDocument/2006/relationships/image" Target="../media/image31.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jp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Slide 4">
  <p:cSld name="Section Slide 4">
    <p:spTree>
      <p:nvGrpSpPr>
        <p:cNvPr id="1" name="Shape 15"/>
        <p:cNvGrpSpPr/>
        <p:nvPr/>
      </p:nvGrpSpPr>
      <p:grpSpPr>
        <a:xfrm>
          <a:off x="0" y="0"/>
          <a:ext cx="0" cy="0"/>
          <a:chOff x="0" y="0"/>
          <a:chExt cx="0" cy="0"/>
        </a:xfrm>
      </p:grpSpPr>
      <p:pic>
        <p:nvPicPr>
          <p:cNvPr id="16" name="Google Shape;16;p19"/>
          <p:cNvPicPr preferRelativeResize="0"/>
          <p:nvPr/>
        </p:nvPicPr>
        <p:blipFill rotWithShape="1">
          <a:blip r:embed="rId2">
            <a:alphaModFix/>
          </a:blip>
          <a:srcRect t="15104" b="520"/>
          <a:stretch/>
        </p:blipFill>
        <p:spPr>
          <a:xfrm>
            <a:off x="0" y="0"/>
            <a:ext cx="12192000" cy="6858000"/>
          </a:xfrm>
          <a:prstGeom prst="rect">
            <a:avLst/>
          </a:prstGeom>
          <a:noFill/>
          <a:ln>
            <a:noFill/>
          </a:ln>
        </p:spPr>
      </p:pic>
      <p:pic>
        <p:nvPicPr>
          <p:cNvPr id="17" name="Google Shape;17;p19"/>
          <p:cNvPicPr preferRelativeResize="0"/>
          <p:nvPr/>
        </p:nvPicPr>
        <p:blipFill rotWithShape="1">
          <a:blip r:embed="rId3">
            <a:alphaModFix/>
          </a:blip>
          <a:srcRect l="17845"/>
          <a:stretch/>
        </p:blipFill>
        <p:spPr>
          <a:xfrm rot="10800000">
            <a:off x="7599565" y="3609"/>
            <a:ext cx="4592435" cy="6896864"/>
          </a:xfrm>
          <a:prstGeom prst="rect">
            <a:avLst/>
          </a:prstGeom>
          <a:noFill/>
          <a:ln>
            <a:noFill/>
          </a:ln>
        </p:spPr>
      </p:pic>
      <p:pic>
        <p:nvPicPr>
          <p:cNvPr id="18" name="Google Shape;18;p19"/>
          <p:cNvPicPr preferRelativeResize="0"/>
          <p:nvPr/>
        </p:nvPicPr>
        <p:blipFill rotWithShape="1">
          <a:blip r:embed="rId4">
            <a:alphaModFix/>
          </a:blip>
          <a:srcRect/>
          <a:stretch/>
        </p:blipFill>
        <p:spPr>
          <a:xfrm>
            <a:off x="10788413" y="243447"/>
            <a:ext cx="1115720" cy="573799"/>
          </a:xfrm>
          <a:prstGeom prst="rect">
            <a:avLst/>
          </a:prstGeom>
          <a:noFill/>
          <a:ln>
            <a:noFill/>
          </a:ln>
        </p:spPr>
      </p:pic>
      <p:sp>
        <p:nvSpPr>
          <p:cNvPr id="19" name="Google Shape;19;p19"/>
          <p:cNvSpPr txBox="1">
            <a:spLocks noGrp="1"/>
          </p:cNvSpPr>
          <p:nvPr>
            <p:ph type="body" idx="1"/>
          </p:nvPr>
        </p:nvSpPr>
        <p:spPr>
          <a:xfrm>
            <a:off x="3224742" y="2807000"/>
            <a:ext cx="5742517" cy="1290083"/>
          </a:xfrm>
          <a:prstGeom prst="rect">
            <a:avLst/>
          </a:prstGeom>
          <a:solidFill>
            <a:srgbClr val="7F7F7F">
              <a:alpha val="62352"/>
            </a:srgbClr>
          </a:solidFill>
          <a:ln w="5715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lvl1pPr marL="609585" lvl="0" indent="-304792" algn="ctr">
              <a:lnSpc>
                <a:spcPct val="100000"/>
              </a:lnSpc>
              <a:spcBef>
                <a:spcPts val="640"/>
              </a:spcBef>
              <a:spcAft>
                <a:spcPts val="0"/>
              </a:spcAft>
              <a:buClr>
                <a:schemeClr val="lt1"/>
              </a:buClr>
              <a:buSzPts val="2400"/>
              <a:buNone/>
              <a:defRPr sz="3200" b="1">
                <a:solidFill>
                  <a:schemeClr val="lt1"/>
                </a:solidFill>
                <a:latin typeface="Arial"/>
                <a:ea typeface="Arial"/>
                <a:cs typeface="Arial"/>
                <a:sym typeface="Arial"/>
              </a:defRPr>
            </a:lvl1pPr>
            <a:lvl2pPr marL="1219170" lvl="1" indent="-541853" algn="l">
              <a:lnSpc>
                <a:spcPct val="100000"/>
              </a:lnSpc>
              <a:spcBef>
                <a:spcPts val="747"/>
              </a:spcBef>
              <a:spcAft>
                <a:spcPts val="0"/>
              </a:spcAft>
              <a:buClr>
                <a:schemeClr val="dk1"/>
              </a:buClr>
              <a:buSzPts val="2800"/>
              <a:buChar char="–"/>
              <a:defRPr/>
            </a:lvl2pPr>
            <a:lvl3pPr marL="1828754" lvl="2" indent="-507987" algn="l">
              <a:lnSpc>
                <a:spcPct val="100000"/>
              </a:lnSpc>
              <a:spcBef>
                <a:spcPts val="640"/>
              </a:spcBef>
              <a:spcAft>
                <a:spcPts val="0"/>
              </a:spcAft>
              <a:buClr>
                <a:schemeClr val="dk1"/>
              </a:buClr>
              <a:buSzPts val="2400"/>
              <a:buChar char="•"/>
              <a:defRPr/>
            </a:lvl3pPr>
            <a:lvl4pPr marL="2438339" lvl="3" indent="-474121" algn="l">
              <a:lnSpc>
                <a:spcPct val="100000"/>
              </a:lnSpc>
              <a:spcBef>
                <a:spcPts val="533"/>
              </a:spcBef>
              <a:spcAft>
                <a:spcPts val="0"/>
              </a:spcAft>
              <a:buClr>
                <a:schemeClr val="dk1"/>
              </a:buClr>
              <a:buSzPts val="2000"/>
              <a:buChar char="–"/>
              <a:defRPr/>
            </a:lvl4pPr>
            <a:lvl5pPr marL="3047924" lvl="4" indent="-474121" algn="l">
              <a:lnSpc>
                <a:spcPct val="100000"/>
              </a:lnSpc>
              <a:spcBef>
                <a:spcPts val="533"/>
              </a:spcBef>
              <a:spcAft>
                <a:spcPts val="0"/>
              </a:spcAft>
              <a:buClr>
                <a:schemeClr val="dk1"/>
              </a:buClr>
              <a:buSzPts val="2000"/>
              <a:buChar char="»"/>
              <a:defRPr/>
            </a:lvl5pPr>
            <a:lvl6pPr marL="3657509" lvl="5" indent="-457189" algn="l">
              <a:lnSpc>
                <a:spcPct val="100000"/>
              </a:lnSpc>
              <a:spcBef>
                <a:spcPts val="480"/>
              </a:spcBef>
              <a:spcAft>
                <a:spcPts val="0"/>
              </a:spcAft>
              <a:buClr>
                <a:schemeClr val="dk1"/>
              </a:buClr>
              <a:buSzPts val="1800"/>
              <a:buChar char="•"/>
              <a:defRPr/>
            </a:lvl6pPr>
            <a:lvl7pPr marL="4267093" lvl="6" indent="-457189" algn="l">
              <a:lnSpc>
                <a:spcPct val="100000"/>
              </a:lnSpc>
              <a:spcBef>
                <a:spcPts val="480"/>
              </a:spcBef>
              <a:spcAft>
                <a:spcPts val="0"/>
              </a:spcAft>
              <a:buClr>
                <a:schemeClr val="dk1"/>
              </a:buClr>
              <a:buSzPts val="1800"/>
              <a:buChar char="•"/>
              <a:defRPr/>
            </a:lvl7pPr>
            <a:lvl8pPr marL="4876678" lvl="7" indent="-457189" algn="l">
              <a:lnSpc>
                <a:spcPct val="100000"/>
              </a:lnSpc>
              <a:spcBef>
                <a:spcPts val="480"/>
              </a:spcBef>
              <a:spcAft>
                <a:spcPts val="0"/>
              </a:spcAft>
              <a:buClr>
                <a:schemeClr val="dk1"/>
              </a:buClr>
              <a:buSzPts val="1800"/>
              <a:buChar char="•"/>
              <a:defRPr/>
            </a:lvl8pPr>
            <a:lvl9pPr marL="5486263" lvl="8" indent="-457189" algn="l">
              <a:lnSpc>
                <a:spcPct val="100000"/>
              </a:lnSpc>
              <a:spcBef>
                <a:spcPts val="48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1211720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ontent 5">
  <p:cSld name="Content 5">
    <p:spTree>
      <p:nvGrpSpPr>
        <p:cNvPr id="1" name="Shape 89"/>
        <p:cNvGrpSpPr/>
        <p:nvPr/>
      </p:nvGrpSpPr>
      <p:grpSpPr>
        <a:xfrm>
          <a:off x="0" y="0"/>
          <a:ext cx="0" cy="0"/>
          <a:chOff x="0" y="0"/>
          <a:chExt cx="0" cy="0"/>
        </a:xfrm>
      </p:grpSpPr>
      <p:pic>
        <p:nvPicPr>
          <p:cNvPr id="90" name="Google Shape;90;p32"/>
          <p:cNvPicPr preferRelativeResize="0"/>
          <p:nvPr/>
        </p:nvPicPr>
        <p:blipFill rotWithShape="1">
          <a:blip r:embed="rId2">
            <a:alphaModFix/>
          </a:blip>
          <a:srcRect/>
          <a:stretch/>
        </p:blipFill>
        <p:spPr>
          <a:xfrm>
            <a:off x="1" y="-12589"/>
            <a:ext cx="3863204" cy="6858000"/>
          </a:xfrm>
          <a:prstGeom prst="rect">
            <a:avLst/>
          </a:prstGeom>
          <a:noFill/>
          <a:ln>
            <a:noFill/>
          </a:ln>
        </p:spPr>
      </p:pic>
      <p:sp>
        <p:nvSpPr>
          <p:cNvPr id="91" name="Google Shape;91;p32"/>
          <p:cNvSpPr/>
          <p:nvPr/>
        </p:nvSpPr>
        <p:spPr>
          <a:xfrm>
            <a:off x="0" y="0"/>
            <a:ext cx="3863205" cy="6858000"/>
          </a:xfrm>
          <a:prstGeom prst="rect">
            <a:avLst/>
          </a:prstGeom>
          <a:gradFill>
            <a:gsLst>
              <a:gs pos="0">
                <a:srgbClr val="E0EDDF">
                  <a:alpha val="0"/>
                </a:srgbClr>
              </a:gs>
              <a:gs pos="60000">
                <a:schemeClr val="lt1"/>
              </a:gs>
              <a:gs pos="100000">
                <a:schemeClr val="lt1"/>
              </a:gs>
            </a:gsLst>
            <a:lin ang="0" scaled="0"/>
          </a:gradFill>
          <a:ln>
            <a:noFill/>
          </a:ln>
        </p:spPr>
        <p:txBody>
          <a:bodyPr spcFirstLastPara="1" wrap="square" lIns="121900" tIns="60933" rIns="121900" bIns="60933"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2400" b="0" i="0" u="none" strike="noStrike" cap="none">
              <a:solidFill>
                <a:schemeClr val="lt1"/>
              </a:solidFill>
              <a:latin typeface="Arial"/>
              <a:ea typeface="Arial"/>
              <a:cs typeface="Arial"/>
              <a:sym typeface="Arial"/>
            </a:endParaRPr>
          </a:p>
        </p:txBody>
      </p:sp>
      <p:sp>
        <p:nvSpPr>
          <p:cNvPr id="92" name="Google Shape;92;p32"/>
          <p:cNvSpPr/>
          <p:nvPr/>
        </p:nvSpPr>
        <p:spPr>
          <a:xfrm>
            <a:off x="0" y="0"/>
            <a:ext cx="12192000" cy="182880"/>
          </a:xfrm>
          <a:prstGeom prst="rect">
            <a:avLst/>
          </a:prstGeom>
          <a:solidFill>
            <a:schemeClr val="accent3"/>
          </a:solidFill>
          <a:ln>
            <a:noFill/>
          </a:ln>
        </p:spPr>
        <p:txBody>
          <a:bodyPr spcFirstLastPara="1" wrap="square" lIns="121900" tIns="60933" rIns="121900" bIns="60933"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2400" b="0" i="0" u="none" strike="noStrike" cap="none">
              <a:solidFill>
                <a:schemeClr val="lt1"/>
              </a:solidFill>
              <a:latin typeface="Arial"/>
              <a:ea typeface="Arial"/>
              <a:cs typeface="Arial"/>
              <a:sym typeface="Arial"/>
            </a:endParaRPr>
          </a:p>
        </p:txBody>
      </p:sp>
      <p:sp>
        <p:nvSpPr>
          <p:cNvPr id="93" name="Google Shape;93;p32"/>
          <p:cNvSpPr/>
          <p:nvPr/>
        </p:nvSpPr>
        <p:spPr>
          <a:xfrm>
            <a:off x="0" y="6697167"/>
            <a:ext cx="12192000" cy="182880"/>
          </a:xfrm>
          <a:prstGeom prst="rect">
            <a:avLst/>
          </a:prstGeom>
          <a:solidFill>
            <a:schemeClr val="accent2"/>
          </a:solidFill>
          <a:ln>
            <a:noFill/>
          </a:ln>
        </p:spPr>
        <p:txBody>
          <a:bodyPr spcFirstLastPara="1" wrap="square" lIns="121900" tIns="60933" rIns="121900" bIns="60933"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2400" b="0" i="0" u="none" strike="noStrike" cap="none">
              <a:solidFill>
                <a:schemeClr val="lt1"/>
              </a:solidFill>
              <a:latin typeface="Arial"/>
              <a:ea typeface="Arial"/>
              <a:cs typeface="Arial"/>
              <a:sym typeface="Arial"/>
            </a:endParaRPr>
          </a:p>
        </p:txBody>
      </p:sp>
      <p:sp>
        <p:nvSpPr>
          <p:cNvPr id="94" name="Google Shape;94;p32"/>
          <p:cNvSpPr txBox="1">
            <a:spLocks noGrp="1"/>
          </p:cNvSpPr>
          <p:nvPr>
            <p:ph type="title"/>
          </p:nvPr>
        </p:nvSpPr>
        <p:spPr>
          <a:xfrm>
            <a:off x="1727200" y="838201"/>
            <a:ext cx="9855200" cy="579439"/>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Clr>
                <a:schemeClr val="dk1"/>
              </a:buClr>
              <a:buSzPts val="2400"/>
              <a:buFont typeface="Arial"/>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5" name="Google Shape;95;p32"/>
          <p:cNvSpPr/>
          <p:nvPr/>
        </p:nvSpPr>
        <p:spPr>
          <a:xfrm>
            <a:off x="1219200" y="6400801"/>
            <a:ext cx="609600" cy="479247"/>
          </a:xfrm>
          <a:prstGeom prst="rect">
            <a:avLst/>
          </a:prstGeom>
          <a:solidFill>
            <a:schemeClr val="accent1"/>
          </a:solidFill>
          <a:ln w="25400" cap="flat" cmpd="sng">
            <a:solidFill>
              <a:schemeClr val="accent1"/>
            </a:solidFill>
            <a:prstDash val="solid"/>
            <a:round/>
            <a:headEnd type="none" w="sm" len="sm"/>
            <a:tailEnd type="none" w="sm" len="sm"/>
          </a:ln>
        </p:spPr>
        <p:txBody>
          <a:bodyPr spcFirstLastPara="1" wrap="square" lIns="121900" tIns="60933" rIns="121900" bIns="60933"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2400" b="0" i="0" u="none" strike="noStrike" cap="none">
              <a:solidFill>
                <a:schemeClr val="lt1"/>
              </a:solidFill>
              <a:latin typeface="Arial"/>
              <a:ea typeface="Arial"/>
              <a:cs typeface="Arial"/>
              <a:sym typeface="Arial"/>
            </a:endParaRPr>
          </a:p>
        </p:txBody>
      </p:sp>
      <p:sp>
        <p:nvSpPr>
          <p:cNvPr id="96" name="Google Shape;96;p32"/>
          <p:cNvSpPr txBox="1">
            <a:spLocks noGrp="1"/>
          </p:cNvSpPr>
          <p:nvPr>
            <p:ph type="sldNum" idx="12"/>
          </p:nvPr>
        </p:nvSpPr>
        <p:spPr>
          <a:xfrm>
            <a:off x="1219200" y="6400800"/>
            <a:ext cx="609600" cy="457200"/>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200"/>
              <a:buFont typeface="Arial"/>
              <a:buNone/>
              <a:defRPr sz="1600" b="0" i="0" u="none" strike="noStrike" cap="none">
                <a:solidFill>
                  <a:schemeClr val="lt2"/>
                </a:solidFill>
                <a:latin typeface="Arial"/>
                <a:ea typeface="Arial"/>
                <a:cs typeface="Arial"/>
                <a:sym typeface="Arial"/>
              </a:defRPr>
            </a:lvl1pPr>
            <a:lvl2pPr marL="0" marR="0" lvl="1" indent="0" algn="ctr">
              <a:lnSpc>
                <a:spcPct val="100000"/>
              </a:lnSpc>
              <a:spcBef>
                <a:spcPts val="0"/>
              </a:spcBef>
              <a:spcAft>
                <a:spcPts val="0"/>
              </a:spcAft>
              <a:buClr>
                <a:srgbClr val="000000"/>
              </a:buClr>
              <a:buSzPts val="1200"/>
              <a:buFont typeface="Arial"/>
              <a:buNone/>
              <a:defRPr sz="1600" b="0" i="0" u="none" strike="noStrike" cap="none">
                <a:solidFill>
                  <a:schemeClr val="lt2"/>
                </a:solidFill>
                <a:latin typeface="Arial"/>
                <a:ea typeface="Arial"/>
                <a:cs typeface="Arial"/>
                <a:sym typeface="Arial"/>
              </a:defRPr>
            </a:lvl2pPr>
            <a:lvl3pPr marL="0" marR="0" lvl="2" indent="0" algn="ctr">
              <a:lnSpc>
                <a:spcPct val="100000"/>
              </a:lnSpc>
              <a:spcBef>
                <a:spcPts val="0"/>
              </a:spcBef>
              <a:spcAft>
                <a:spcPts val="0"/>
              </a:spcAft>
              <a:buClr>
                <a:srgbClr val="000000"/>
              </a:buClr>
              <a:buSzPts val="1200"/>
              <a:buFont typeface="Arial"/>
              <a:buNone/>
              <a:defRPr sz="1600" b="0" i="0" u="none" strike="noStrike" cap="none">
                <a:solidFill>
                  <a:schemeClr val="lt2"/>
                </a:solidFill>
                <a:latin typeface="Arial"/>
                <a:ea typeface="Arial"/>
                <a:cs typeface="Arial"/>
                <a:sym typeface="Arial"/>
              </a:defRPr>
            </a:lvl3pPr>
            <a:lvl4pPr marL="0" marR="0" lvl="3" indent="0" algn="ctr">
              <a:lnSpc>
                <a:spcPct val="100000"/>
              </a:lnSpc>
              <a:spcBef>
                <a:spcPts val="0"/>
              </a:spcBef>
              <a:spcAft>
                <a:spcPts val="0"/>
              </a:spcAft>
              <a:buClr>
                <a:srgbClr val="000000"/>
              </a:buClr>
              <a:buSzPts val="1200"/>
              <a:buFont typeface="Arial"/>
              <a:buNone/>
              <a:defRPr sz="1600" b="0" i="0" u="none" strike="noStrike" cap="none">
                <a:solidFill>
                  <a:schemeClr val="lt2"/>
                </a:solidFill>
                <a:latin typeface="Arial"/>
                <a:ea typeface="Arial"/>
                <a:cs typeface="Arial"/>
                <a:sym typeface="Arial"/>
              </a:defRPr>
            </a:lvl4pPr>
            <a:lvl5pPr marL="0" marR="0" lvl="4" indent="0" algn="ctr">
              <a:lnSpc>
                <a:spcPct val="100000"/>
              </a:lnSpc>
              <a:spcBef>
                <a:spcPts val="0"/>
              </a:spcBef>
              <a:spcAft>
                <a:spcPts val="0"/>
              </a:spcAft>
              <a:buClr>
                <a:srgbClr val="000000"/>
              </a:buClr>
              <a:buSzPts val="1200"/>
              <a:buFont typeface="Arial"/>
              <a:buNone/>
              <a:defRPr sz="1600" b="0" i="0" u="none" strike="noStrike" cap="none">
                <a:solidFill>
                  <a:schemeClr val="lt2"/>
                </a:solidFill>
                <a:latin typeface="Arial"/>
                <a:ea typeface="Arial"/>
                <a:cs typeface="Arial"/>
                <a:sym typeface="Arial"/>
              </a:defRPr>
            </a:lvl5pPr>
            <a:lvl6pPr marL="0" marR="0" lvl="5" indent="0" algn="ctr">
              <a:lnSpc>
                <a:spcPct val="100000"/>
              </a:lnSpc>
              <a:spcBef>
                <a:spcPts val="0"/>
              </a:spcBef>
              <a:spcAft>
                <a:spcPts val="0"/>
              </a:spcAft>
              <a:buClr>
                <a:srgbClr val="000000"/>
              </a:buClr>
              <a:buSzPts val="1200"/>
              <a:buFont typeface="Arial"/>
              <a:buNone/>
              <a:defRPr sz="1600" b="0" i="0" u="none" strike="noStrike" cap="none">
                <a:solidFill>
                  <a:schemeClr val="lt2"/>
                </a:solidFill>
                <a:latin typeface="Arial"/>
                <a:ea typeface="Arial"/>
                <a:cs typeface="Arial"/>
                <a:sym typeface="Arial"/>
              </a:defRPr>
            </a:lvl6pPr>
            <a:lvl7pPr marL="0" marR="0" lvl="6" indent="0" algn="ctr">
              <a:lnSpc>
                <a:spcPct val="100000"/>
              </a:lnSpc>
              <a:spcBef>
                <a:spcPts val="0"/>
              </a:spcBef>
              <a:spcAft>
                <a:spcPts val="0"/>
              </a:spcAft>
              <a:buClr>
                <a:srgbClr val="000000"/>
              </a:buClr>
              <a:buSzPts val="1200"/>
              <a:buFont typeface="Arial"/>
              <a:buNone/>
              <a:defRPr sz="1600" b="0" i="0" u="none" strike="noStrike" cap="none">
                <a:solidFill>
                  <a:schemeClr val="lt2"/>
                </a:solidFill>
                <a:latin typeface="Arial"/>
                <a:ea typeface="Arial"/>
                <a:cs typeface="Arial"/>
                <a:sym typeface="Arial"/>
              </a:defRPr>
            </a:lvl7pPr>
            <a:lvl8pPr marL="0" marR="0" lvl="7" indent="0" algn="ctr">
              <a:lnSpc>
                <a:spcPct val="100000"/>
              </a:lnSpc>
              <a:spcBef>
                <a:spcPts val="0"/>
              </a:spcBef>
              <a:spcAft>
                <a:spcPts val="0"/>
              </a:spcAft>
              <a:buClr>
                <a:srgbClr val="000000"/>
              </a:buClr>
              <a:buSzPts val="1200"/>
              <a:buFont typeface="Arial"/>
              <a:buNone/>
              <a:defRPr sz="1600" b="0" i="0" u="none" strike="noStrike" cap="none">
                <a:solidFill>
                  <a:schemeClr val="lt2"/>
                </a:solidFill>
                <a:latin typeface="Arial"/>
                <a:ea typeface="Arial"/>
                <a:cs typeface="Arial"/>
                <a:sym typeface="Arial"/>
              </a:defRPr>
            </a:lvl8pPr>
            <a:lvl9pPr marL="0" marR="0" lvl="8" indent="0" algn="ctr">
              <a:lnSpc>
                <a:spcPct val="100000"/>
              </a:lnSpc>
              <a:spcBef>
                <a:spcPts val="0"/>
              </a:spcBef>
              <a:spcAft>
                <a:spcPts val="0"/>
              </a:spcAft>
              <a:buClr>
                <a:srgbClr val="000000"/>
              </a:buClr>
              <a:buSzPts val="1200"/>
              <a:buFont typeface="Arial"/>
              <a:buNone/>
              <a:defRPr sz="1600" b="0" i="0" u="none" strike="noStrike" cap="none">
                <a:solidFill>
                  <a:schemeClr val="lt2"/>
                </a:solidFill>
                <a:latin typeface="Arial"/>
                <a:ea typeface="Arial"/>
                <a:cs typeface="Arial"/>
                <a:sym typeface="Arial"/>
              </a:defRPr>
            </a:lvl9pPr>
          </a:lstStyle>
          <a:p>
            <a:fld id="{00000000-1234-1234-1234-123412341234}" type="slidenum">
              <a:rPr lang="en-US" smtClean="0"/>
              <a:pPr/>
              <a:t>‹#›</a:t>
            </a:fld>
            <a:endParaRPr lang="en-US"/>
          </a:p>
        </p:txBody>
      </p:sp>
      <p:sp>
        <p:nvSpPr>
          <p:cNvPr id="97" name="Google Shape;97;p32"/>
          <p:cNvSpPr txBox="1">
            <a:spLocks noGrp="1"/>
          </p:cNvSpPr>
          <p:nvPr>
            <p:ph type="body" idx="1"/>
          </p:nvPr>
        </p:nvSpPr>
        <p:spPr>
          <a:xfrm>
            <a:off x="1731435" y="1447800"/>
            <a:ext cx="9850967" cy="4656139"/>
          </a:xfrm>
          <a:prstGeom prst="rect">
            <a:avLst/>
          </a:prstGeom>
          <a:noFill/>
          <a:ln>
            <a:noFill/>
          </a:ln>
        </p:spPr>
        <p:txBody>
          <a:bodyPr spcFirstLastPara="1" wrap="square" lIns="91425" tIns="45700" rIns="91425" bIns="45700" anchor="t" anchorCtr="0">
            <a:normAutofit/>
          </a:bodyPr>
          <a:lstStyle>
            <a:lvl1pPr marL="609585" lvl="0" indent="-304792" algn="l">
              <a:lnSpc>
                <a:spcPct val="100000"/>
              </a:lnSpc>
              <a:spcBef>
                <a:spcPts val="427"/>
              </a:spcBef>
              <a:spcAft>
                <a:spcPts val="0"/>
              </a:spcAft>
              <a:buClr>
                <a:schemeClr val="dk1"/>
              </a:buClr>
              <a:buSzPts val="1600"/>
              <a:buNone/>
              <a:defRPr sz="2133"/>
            </a:lvl1pPr>
            <a:lvl2pPr marL="1219170" lvl="1" indent="-304792" algn="l">
              <a:lnSpc>
                <a:spcPct val="100000"/>
              </a:lnSpc>
              <a:spcBef>
                <a:spcPts val="1600"/>
              </a:spcBef>
              <a:spcAft>
                <a:spcPts val="0"/>
              </a:spcAft>
              <a:buClr>
                <a:schemeClr val="dk1"/>
              </a:buClr>
              <a:buSzPts val="1600"/>
              <a:buNone/>
              <a:defRPr sz="2133"/>
            </a:lvl2pPr>
            <a:lvl3pPr marL="1828754" lvl="2" indent="-304792" algn="l">
              <a:lnSpc>
                <a:spcPct val="100000"/>
              </a:lnSpc>
              <a:spcBef>
                <a:spcPts val="1600"/>
              </a:spcBef>
              <a:spcAft>
                <a:spcPts val="0"/>
              </a:spcAft>
              <a:buClr>
                <a:schemeClr val="dk1"/>
              </a:buClr>
              <a:buSzPts val="1600"/>
              <a:buNone/>
              <a:defRPr sz="2133"/>
            </a:lvl3pPr>
            <a:lvl4pPr marL="2438339" lvl="3" indent="-304792" algn="l">
              <a:lnSpc>
                <a:spcPct val="100000"/>
              </a:lnSpc>
              <a:spcBef>
                <a:spcPts val="1600"/>
              </a:spcBef>
              <a:spcAft>
                <a:spcPts val="0"/>
              </a:spcAft>
              <a:buClr>
                <a:schemeClr val="dk1"/>
              </a:buClr>
              <a:buSzPts val="1600"/>
              <a:buNone/>
              <a:defRPr sz="2133"/>
            </a:lvl4pPr>
            <a:lvl5pPr marL="3047924" lvl="4" indent="-304792" algn="l">
              <a:lnSpc>
                <a:spcPct val="100000"/>
              </a:lnSpc>
              <a:spcBef>
                <a:spcPts val="1600"/>
              </a:spcBef>
              <a:spcAft>
                <a:spcPts val="0"/>
              </a:spcAft>
              <a:buClr>
                <a:schemeClr val="dk1"/>
              </a:buClr>
              <a:buSzPts val="1600"/>
              <a:buNone/>
              <a:defRPr sz="2133"/>
            </a:lvl5pPr>
            <a:lvl6pPr marL="3657509" lvl="5" indent="-457189" algn="l">
              <a:lnSpc>
                <a:spcPct val="100000"/>
              </a:lnSpc>
              <a:spcBef>
                <a:spcPts val="1600"/>
              </a:spcBef>
              <a:spcAft>
                <a:spcPts val="0"/>
              </a:spcAft>
              <a:buClr>
                <a:schemeClr val="dk1"/>
              </a:buClr>
              <a:buSzPts val="1800"/>
              <a:buChar char="•"/>
              <a:defRPr/>
            </a:lvl6pPr>
            <a:lvl7pPr marL="4267093" lvl="6" indent="-457189" algn="l">
              <a:lnSpc>
                <a:spcPct val="100000"/>
              </a:lnSpc>
              <a:spcBef>
                <a:spcPts val="480"/>
              </a:spcBef>
              <a:spcAft>
                <a:spcPts val="0"/>
              </a:spcAft>
              <a:buClr>
                <a:schemeClr val="dk1"/>
              </a:buClr>
              <a:buSzPts val="1800"/>
              <a:buChar char="•"/>
              <a:defRPr/>
            </a:lvl7pPr>
            <a:lvl8pPr marL="4876678" lvl="7" indent="-457189" algn="l">
              <a:lnSpc>
                <a:spcPct val="100000"/>
              </a:lnSpc>
              <a:spcBef>
                <a:spcPts val="480"/>
              </a:spcBef>
              <a:spcAft>
                <a:spcPts val="0"/>
              </a:spcAft>
              <a:buClr>
                <a:schemeClr val="dk1"/>
              </a:buClr>
              <a:buSzPts val="1800"/>
              <a:buChar char="•"/>
              <a:defRPr/>
            </a:lvl8pPr>
            <a:lvl9pPr marL="5486263" lvl="8" indent="-457189" algn="l">
              <a:lnSpc>
                <a:spcPct val="100000"/>
              </a:lnSpc>
              <a:spcBef>
                <a:spcPts val="480"/>
              </a:spcBef>
              <a:spcAft>
                <a:spcPts val="0"/>
              </a:spcAft>
              <a:buClr>
                <a:schemeClr val="dk1"/>
              </a:buClr>
              <a:buSzPts val="1800"/>
              <a:buChar char="•"/>
              <a:defRPr/>
            </a:lvl9pPr>
          </a:lstStyle>
          <a:p>
            <a:endParaRPr/>
          </a:p>
        </p:txBody>
      </p:sp>
      <p:pic>
        <p:nvPicPr>
          <p:cNvPr id="98" name="Google Shape;98;p32"/>
          <p:cNvPicPr preferRelativeResize="0"/>
          <p:nvPr/>
        </p:nvPicPr>
        <p:blipFill rotWithShape="1">
          <a:blip r:embed="rId3">
            <a:alphaModFix/>
          </a:blip>
          <a:srcRect/>
          <a:stretch/>
        </p:blipFill>
        <p:spPr>
          <a:xfrm>
            <a:off x="10261600" y="5615996"/>
            <a:ext cx="1487680" cy="768096"/>
          </a:xfrm>
          <a:prstGeom prst="rect">
            <a:avLst/>
          </a:prstGeom>
          <a:noFill/>
          <a:ln>
            <a:noFill/>
          </a:ln>
        </p:spPr>
      </p:pic>
    </p:spTree>
    <p:extLst>
      <p:ext uri="{BB962C8B-B14F-4D97-AF65-F5344CB8AC3E}">
        <p14:creationId xmlns:p14="http://schemas.microsoft.com/office/powerpoint/2010/main" val="31740110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Content 6">
  <p:cSld name="Content 6">
    <p:spTree>
      <p:nvGrpSpPr>
        <p:cNvPr id="1" name="Shape 99"/>
        <p:cNvGrpSpPr/>
        <p:nvPr/>
      </p:nvGrpSpPr>
      <p:grpSpPr>
        <a:xfrm>
          <a:off x="0" y="0"/>
          <a:ext cx="0" cy="0"/>
          <a:chOff x="0" y="0"/>
          <a:chExt cx="0" cy="0"/>
        </a:xfrm>
      </p:grpSpPr>
      <p:pic>
        <p:nvPicPr>
          <p:cNvPr id="100" name="Google Shape;100;p33"/>
          <p:cNvPicPr preferRelativeResize="0"/>
          <p:nvPr/>
        </p:nvPicPr>
        <p:blipFill rotWithShape="1">
          <a:blip r:embed="rId2">
            <a:alphaModFix/>
          </a:blip>
          <a:srcRect/>
          <a:stretch/>
        </p:blipFill>
        <p:spPr>
          <a:xfrm>
            <a:off x="0" y="-12589"/>
            <a:ext cx="3863205" cy="6858000"/>
          </a:xfrm>
          <a:prstGeom prst="rect">
            <a:avLst/>
          </a:prstGeom>
          <a:noFill/>
          <a:ln>
            <a:noFill/>
          </a:ln>
        </p:spPr>
      </p:pic>
      <p:sp>
        <p:nvSpPr>
          <p:cNvPr id="101" name="Google Shape;101;p33"/>
          <p:cNvSpPr/>
          <p:nvPr/>
        </p:nvSpPr>
        <p:spPr>
          <a:xfrm>
            <a:off x="0" y="0"/>
            <a:ext cx="3863205" cy="6858000"/>
          </a:xfrm>
          <a:prstGeom prst="rect">
            <a:avLst/>
          </a:prstGeom>
          <a:gradFill>
            <a:gsLst>
              <a:gs pos="0">
                <a:srgbClr val="E0EDDF">
                  <a:alpha val="0"/>
                </a:srgbClr>
              </a:gs>
              <a:gs pos="60000">
                <a:schemeClr val="lt1"/>
              </a:gs>
              <a:gs pos="100000">
                <a:schemeClr val="lt1"/>
              </a:gs>
            </a:gsLst>
            <a:lin ang="0" scaled="0"/>
          </a:gradFill>
          <a:ln>
            <a:noFill/>
          </a:ln>
        </p:spPr>
        <p:txBody>
          <a:bodyPr spcFirstLastPara="1" wrap="square" lIns="121900" tIns="60933" rIns="121900" bIns="60933"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2400" b="0" i="0" u="none" strike="noStrike" cap="none">
              <a:solidFill>
                <a:schemeClr val="lt1"/>
              </a:solidFill>
              <a:latin typeface="Arial"/>
              <a:ea typeface="Arial"/>
              <a:cs typeface="Arial"/>
              <a:sym typeface="Arial"/>
            </a:endParaRPr>
          </a:p>
        </p:txBody>
      </p:sp>
      <p:sp>
        <p:nvSpPr>
          <p:cNvPr id="102" name="Google Shape;102;p33"/>
          <p:cNvSpPr/>
          <p:nvPr/>
        </p:nvSpPr>
        <p:spPr>
          <a:xfrm>
            <a:off x="0" y="0"/>
            <a:ext cx="12192000" cy="182880"/>
          </a:xfrm>
          <a:prstGeom prst="rect">
            <a:avLst/>
          </a:prstGeom>
          <a:solidFill>
            <a:schemeClr val="accent3"/>
          </a:solidFill>
          <a:ln>
            <a:noFill/>
          </a:ln>
        </p:spPr>
        <p:txBody>
          <a:bodyPr spcFirstLastPara="1" wrap="square" lIns="121900" tIns="60933" rIns="121900" bIns="60933"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2400" b="0" i="0" u="none" strike="noStrike" cap="none">
              <a:solidFill>
                <a:schemeClr val="lt1"/>
              </a:solidFill>
              <a:latin typeface="Arial"/>
              <a:ea typeface="Arial"/>
              <a:cs typeface="Arial"/>
              <a:sym typeface="Arial"/>
            </a:endParaRPr>
          </a:p>
        </p:txBody>
      </p:sp>
      <p:sp>
        <p:nvSpPr>
          <p:cNvPr id="103" name="Google Shape;103;p33"/>
          <p:cNvSpPr/>
          <p:nvPr/>
        </p:nvSpPr>
        <p:spPr>
          <a:xfrm>
            <a:off x="0" y="6697167"/>
            <a:ext cx="12192000" cy="182880"/>
          </a:xfrm>
          <a:prstGeom prst="rect">
            <a:avLst/>
          </a:prstGeom>
          <a:solidFill>
            <a:schemeClr val="accent2"/>
          </a:solidFill>
          <a:ln>
            <a:noFill/>
          </a:ln>
        </p:spPr>
        <p:txBody>
          <a:bodyPr spcFirstLastPara="1" wrap="square" lIns="121900" tIns="60933" rIns="121900" bIns="60933"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2400" b="0" i="0" u="none" strike="noStrike" cap="none">
              <a:solidFill>
                <a:schemeClr val="lt1"/>
              </a:solidFill>
              <a:latin typeface="Arial"/>
              <a:ea typeface="Arial"/>
              <a:cs typeface="Arial"/>
              <a:sym typeface="Arial"/>
            </a:endParaRPr>
          </a:p>
        </p:txBody>
      </p:sp>
      <p:sp>
        <p:nvSpPr>
          <p:cNvPr id="104" name="Google Shape;104;p33"/>
          <p:cNvSpPr txBox="1">
            <a:spLocks noGrp="1"/>
          </p:cNvSpPr>
          <p:nvPr>
            <p:ph type="title"/>
          </p:nvPr>
        </p:nvSpPr>
        <p:spPr>
          <a:xfrm>
            <a:off x="1727200" y="838201"/>
            <a:ext cx="9855200" cy="579439"/>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Clr>
                <a:schemeClr val="dk1"/>
              </a:buClr>
              <a:buSzPts val="2400"/>
              <a:buFont typeface="Arial"/>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5" name="Google Shape;105;p33"/>
          <p:cNvSpPr/>
          <p:nvPr/>
        </p:nvSpPr>
        <p:spPr>
          <a:xfrm>
            <a:off x="1219200" y="6400801"/>
            <a:ext cx="609600" cy="479247"/>
          </a:xfrm>
          <a:prstGeom prst="rect">
            <a:avLst/>
          </a:prstGeom>
          <a:solidFill>
            <a:schemeClr val="accent1"/>
          </a:solidFill>
          <a:ln w="25400" cap="flat" cmpd="sng">
            <a:solidFill>
              <a:schemeClr val="accent1"/>
            </a:solidFill>
            <a:prstDash val="solid"/>
            <a:round/>
            <a:headEnd type="none" w="sm" len="sm"/>
            <a:tailEnd type="none" w="sm" len="sm"/>
          </a:ln>
        </p:spPr>
        <p:txBody>
          <a:bodyPr spcFirstLastPara="1" wrap="square" lIns="121900" tIns="60933" rIns="121900" bIns="60933"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2400" b="0" i="0" u="none" strike="noStrike" cap="none">
              <a:solidFill>
                <a:schemeClr val="lt1"/>
              </a:solidFill>
              <a:latin typeface="Arial"/>
              <a:ea typeface="Arial"/>
              <a:cs typeface="Arial"/>
              <a:sym typeface="Arial"/>
            </a:endParaRPr>
          </a:p>
        </p:txBody>
      </p:sp>
      <p:sp>
        <p:nvSpPr>
          <p:cNvPr id="106" name="Google Shape;106;p33"/>
          <p:cNvSpPr txBox="1">
            <a:spLocks noGrp="1"/>
          </p:cNvSpPr>
          <p:nvPr>
            <p:ph type="sldNum" idx="12"/>
          </p:nvPr>
        </p:nvSpPr>
        <p:spPr>
          <a:xfrm>
            <a:off x="1219200" y="6400800"/>
            <a:ext cx="609600" cy="457200"/>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200"/>
              <a:buFont typeface="Arial"/>
              <a:buNone/>
              <a:defRPr sz="1600" b="0" i="0" u="none" strike="noStrike" cap="none">
                <a:solidFill>
                  <a:schemeClr val="lt2"/>
                </a:solidFill>
                <a:latin typeface="Arial"/>
                <a:ea typeface="Arial"/>
                <a:cs typeface="Arial"/>
                <a:sym typeface="Arial"/>
              </a:defRPr>
            </a:lvl1pPr>
            <a:lvl2pPr marL="0" marR="0" lvl="1" indent="0" algn="ctr">
              <a:lnSpc>
                <a:spcPct val="100000"/>
              </a:lnSpc>
              <a:spcBef>
                <a:spcPts val="0"/>
              </a:spcBef>
              <a:spcAft>
                <a:spcPts val="0"/>
              </a:spcAft>
              <a:buClr>
                <a:srgbClr val="000000"/>
              </a:buClr>
              <a:buSzPts val="1200"/>
              <a:buFont typeface="Arial"/>
              <a:buNone/>
              <a:defRPr sz="1600" b="0" i="0" u="none" strike="noStrike" cap="none">
                <a:solidFill>
                  <a:schemeClr val="lt2"/>
                </a:solidFill>
                <a:latin typeface="Arial"/>
                <a:ea typeface="Arial"/>
                <a:cs typeface="Arial"/>
                <a:sym typeface="Arial"/>
              </a:defRPr>
            </a:lvl2pPr>
            <a:lvl3pPr marL="0" marR="0" lvl="2" indent="0" algn="ctr">
              <a:lnSpc>
                <a:spcPct val="100000"/>
              </a:lnSpc>
              <a:spcBef>
                <a:spcPts val="0"/>
              </a:spcBef>
              <a:spcAft>
                <a:spcPts val="0"/>
              </a:spcAft>
              <a:buClr>
                <a:srgbClr val="000000"/>
              </a:buClr>
              <a:buSzPts val="1200"/>
              <a:buFont typeface="Arial"/>
              <a:buNone/>
              <a:defRPr sz="1600" b="0" i="0" u="none" strike="noStrike" cap="none">
                <a:solidFill>
                  <a:schemeClr val="lt2"/>
                </a:solidFill>
                <a:latin typeface="Arial"/>
                <a:ea typeface="Arial"/>
                <a:cs typeface="Arial"/>
                <a:sym typeface="Arial"/>
              </a:defRPr>
            </a:lvl3pPr>
            <a:lvl4pPr marL="0" marR="0" lvl="3" indent="0" algn="ctr">
              <a:lnSpc>
                <a:spcPct val="100000"/>
              </a:lnSpc>
              <a:spcBef>
                <a:spcPts val="0"/>
              </a:spcBef>
              <a:spcAft>
                <a:spcPts val="0"/>
              </a:spcAft>
              <a:buClr>
                <a:srgbClr val="000000"/>
              </a:buClr>
              <a:buSzPts val="1200"/>
              <a:buFont typeface="Arial"/>
              <a:buNone/>
              <a:defRPr sz="1600" b="0" i="0" u="none" strike="noStrike" cap="none">
                <a:solidFill>
                  <a:schemeClr val="lt2"/>
                </a:solidFill>
                <a:latin typeface="Arial"/>
                <a:ea typeface="Arial"/>
                <a:cs typeface="Arial"/>
                <a:sym typeface="Arial"/>
              </a:defRPr>
            </a:lvl4pPr>
            <a:lvl5pPr marL="0" marR="0" lvl="4" indent="0" algn="ctr">
              <a:lnSpc>
                <a:spcPct val="100000"/>
              </a:lnSpc>
              <a:spcBef>
                <a:spcPts val="0"/>
              </a:spcBef>
              <a:spcAft>
                <a:spcPts val="0"/>
              </a:spcAft>
              <a:buClr>
                <a:srgbClr val="000000"/>
              </a:buClr>
              <a:buSzPts val="1200"/>
              <a:buFont typeface="Arial"/>
              <a:buNone/>
              <a:defRPr sz="1600" b="0" i="0" u="none" strike="noStrike" cap="none">
                <a:solidFill>
                  <a:schemeClr val="lt2"/>
                </a:solidFill>
                <a:latin typeface="Arial"/>
                <a:ea typeface="Arial"/>
                <a:cs typeface="Arial"/>
                <a:sym typeface="Arial"/>
              </a:defRPr>
            </a:lvl5pPr>
            <a:lvl6pPr marL="0" marR="0" lvl="5" indent="0" algn="ctr">
              <a:lnSpc>
                <a:spcPct val="100000"/>
              </a:lnSpc>
              <a:spcBef>
                <a:spcPts val="0"/>
              </a:spcBef>
              <a:spcAft>
                <a:spcPts val="0"/>
              </a:spcAft>
              <a:buClr>
                <a:srgbClr val="000000"/>
              </a:buClr>
              <a:buSzPts val="1200"/>
              <a:buFont typeface="Arial"/>
              <a:buNone/>
              <a:defRPr sz="1600" b="0" i="0" u="none" strike="noStrike" cap="none">
                <a:solidFill>
                  <a:schemeClr val="lt2"/>
                </a:solidFill>
                <a:latin typeface="Arial"/>
                <a:ea typeface="Arial"/>
                <a:cs typeface="Arial"/>
                <a:sym typeface="Arial"/>
              </a:defRPr>
            </a:lvl6pPr>
            <a:lvl7pPr marL="0" marR="0" lvl="6" indent="0" algn="ctr">
              <a:lnSpc>
                <a:spcPct val="100000"/>
              </a:lnSpc>
              <a:spcBef>
                <a:spcPts val="0"/>
              </a:spcBef>
              <a:spcAft>
                <a:spcPts val="0"/>
              </a:spcAft>
              <a:buClr>
                <a:srgbClr val="000000"/>
              </a:buClr>
              <a:buSzPts val="1200"/>
              <a:buFont typeface="Arial"/>
              <a:buNone/>
              <a:defRPr sz="1600" b="0" i="0" u="none" strike="noStrike" cap="none">
                <a:solidFill>
                  <a:schemeClr val="lt2"/>
                </a:solidFill>
                <a:latin typeface="Arial"/>
                <a:ea typeface="Arial"/>
                <a:cs typeface="Arial"/>
                <a:sym typeface="Arial"/>
              </a:defRPr>
            </a:lvl7pPr>
            <a:lvl8pPr marL="0" marR="0" lvl="7" indent="0" algn="ctr">
              <a:lnSpc>
                <a:spcPct val="100000"/>
              </a:lnSpc>
              <a:spcBef>
                <a:spcPts val="0"/>
              </a:spcBef>
              <a:spcAft>
                <a:spcPts val="0"/>
              </a:spcAft>
              <a:buClr>
                <a:srgbClr val="000000"/>
              </a:buClr>
              <a:buSzPts val="1200"/>
              <a:buFont typeface="Arial"/>
              <a:buNone/>
              <a:defRPr sz="1600" b="0" i="0" u="none" strike="noStrike" cap="none">
                <a:solidFill>
                  <a:schemeClr val="lt2"/>
                </a:solidFill>
                <a:latin typeface="Arial"/>
                <a:ea typeface="Arial"/>
                <a:cs typeface="Arial"/>
                <a:sym typeface="Arial"/>
              </a:defRPr>
            </a:lvl8pPr>
            <a:lvl9pPr marL="0" marR="0" lvl="8" indent="0" algn="ctr">
              <a:lnSpc>
                <a:spcPct val="100000"/>
              </a:lnSpc>
              <a:spcBef>
                <a:spcPts val="0"/>
              </a:spcBef>
              <a:spcAft>
                <a:spcPts val="0"/>
              </a:spcAft>
              <a:buClr>
                <a:srgbClr val="000000"/>
              </a:buClr>
              <a:buSzPts val="1200"/>
              <a:buFont typeface="Arial"/>
              <a:buNone/>
              <a:defRPr sz="1600" b="0" i="0" u="none" strike="noStrike" cap="none">
                <a:solidFill>
                  <a:schemeClr val="lt2"/>
                </a:solidFill>
                <a:latin typeface="Arial"/>
                <a:ea typeface="Arial"/>
                <a:cs typeface="Arial"/>
                <a:sym typeface="Arial"/>
              </a:defRPr>
            </a:lvl9pPr>
          </a:lstStyle>
          <a:p>
            <a:fld id="{00000000-1234-1234-1234-123412341234}" type="slidenum">
              <a:rPr lang="en-US" smtClean="0"/>
              <a:pPr/>
              <a:t>‹#›</a:t>
            </a:fld>
            <a:endParaRPr lang="en-US"/>
          </a:p>
        </p:txBody>
      </p:sp>
      <p:sp>
        <p:nvSpPr>
          <p:cNvPr id="107" name="Google Shape;107;p33"/>
          <p:cNvSpPr txBox="1">
            <a:spLocks noGrp="1"/>
          </p:cNvSpPr>
          <p:nvPr>
            <p:ph type="body" idx="1"/>
          </p:nvPr>
        </p:nvSpPr>
        <p:spPr>
          <a:xfrm>
            <a:off x="1731435" y="1447800"/>
            <a:ext cx="9850967" cy="4656139"/>
          </a:xfrm>
          <a:prstGeom prst="rect">
            <a:avLst/>
          </a:prstGeom>
          <a:noFill/>
          <a:ln>
            <a:noFill/>
          </a:ln>
        </p:spPr>
        <p:txBody>
          <a:bodyPr spcFirstLastPara="1" wrap="square" lIns="91425" tIns="45700" rIns="91425" bIns="45700" anchor="t" anchorCtr="0">
            <a:normAutofit/>
          </a:bodyPr>
          <a:lstStyle>
            <a:lvl1pPr marL="609585" lvl="0" indent="-304792" algn="l">
              <a:lnSpc>
                <a:spcPct val="100000"/>
              </a:lnSpc>
              <a:spcBef>
                <a:spcPts val="427"/>
              </a:spcBef>
              <a:spcAft>
                <a:spcPts val="0"/>
              </a:spcAft>
              <a:buClr>
                <a:schemeClr val="dk1"/>
              </a:buClr>
              <a:buSzPts val="1600"/>
              <a:buNone/>
              <a:defRPr sz="2133"/>
            </a:lvl1pPr>
            <a:lvl2pPr marL="1219170" lvl="1" indent="-304792" algn="l">
              <a:lnSpc>
                <a:spcPct val="100000"/>
              </a:lnSpc>
              <a:spcBef>
                <a:spcPts val="1600"/>
              </a:spcBef>
              <a:spcAft>
                <a:spcPts val="0"/>
              </a:spcAft>
              <a:buClr>
                <a:schemeClr val="dk1"/>
              </a:buClr>
              <a:buSzPts val="1600"/>
              <a:buNone/>
              <a:defRPr sz="2133"/>
            </a:lvl2pPr>
            <a:lvl3pPr marL="1828754" lvl="2" indent="-304792" algn="l">
              <a:lnSpc>
                <a:spcPct val="100000"/>
              </a:lnSpc>
              <a:spcBef>
                <a:spcPts val="1600"/>
              </a:spcBef>
              <a:spcAft>
                <a:spcPts val="0"/>
              </a:spcAft>
              <a:buClr>
                <a:schemeClr val="dk1"/>
              </a:buClr>
              <a:buSzPts val="1600"/>
              <a:buNone/>
              <a:defRPr sz="2133"/>
            </a:lvl3pPr>
            <a:lvl4pPr marL="2438339" lvl="3" indent="-304792" algn="l">
              <a:lnSpc>
                <a:spcPct val="100000"/>
              </a:lnSpc>
              <a:spcBef>
                <a:spcPts val="1600"/>
              </a:spcBef>
              <a:spcAft>
                <a:spcPts val="0"/>
              </a:spcAft>
              <a:buClr>
                <a:schemeClr val="dk1"/>
              </a:buClr>
              <a:buSzPts val="1600"/>
              <a:buNone/>
              <a:defRPr sz="2133"/>
            </a:lvl4pPr>
            <a:lvl5pPr marL="3047924" lvl="4" indent="-304792" algn="l">
              <a:lnSpc>
                <a:spcPct val="100000"/>
              </a:lnSpc>
              <a:spcBef>
                <a:spcPts val="1600"/>
              </a:spcBef>
              <a:spcAft>
                <a:spcPts val="0"/>
              </a:spcAft>
              <a:buClr>
                <a:schemeClr val="dk1"/>
              </a:buClr>
              <a:buSzPts val="1600"/>
              <a:buNone/>
              <a:defRPr sz="2133"/>
            </a:lvl5pPr>
            <a:lvl6pPr marL="3657509" lvl="5" indent="-457189" algn="l">
              <a:lnSpc>
                <a:spcPct val="100000"/>
              </a:lnSpc>
              <a:spcBef>
                <a:spcPts val="1600"/>
              </a:spcBef>
              <a:spcAft>
                <a:spcPts val="0"/>
              </a:spcAft>
              <a:buClr>
                <a:schemeClr val="dk1"/>
              </a:buClr>
              <a:buSzPts val="1800"/>
              <a:buChar char="•"/>
              <a:defRPr/>
            </a:lvl6pPr>
            <a:lvl7pPr marL="4267093" lvl="6" indent="-457189" algn="l">
              <a:lnSpc>
                <a:spcPct val="100000"/>
              </a:lnSpc>
              <a:spcBef>
                <a:spcPts val="480"/>
              </a:spcBef>
              <a:spcAft>
                <a:spcPts val="0"/>
              </a:spcAft>
              <a:buClr>
                <a:schemeClr val="dk1"/>
              </a:buClr>
              <a:buSzPts val="1800"/>
              <a:buChar char="•"/>
              <a:defRPr/>
            </a:lvl7pPr>
            <a:lvl8pPr marL="4876678" lvl="7" indent="-457189" algn="l">
              <a:lnSpc>
                <a:spcPct val="100000"/>
              </a:lnSpc>
              <a:spcBef>
                <a:spcPts val="480"/>
              </a:spcBef>
              <a:spcAft>
                <a:spcPts val="0"/>
              </a:spcAft>
              <a:buClr>
                <a:schemeClr val="dk1"/>
              </a:buClr>
              <a:buSzPts val="1800"/>
              <a:buChar char="•"/>
              <a:defRPr/>
            </a:lvl8pPr>
            <a:lvl9pPr marL="5486263" lvl="8" indent="-457189" algn="l">
              <a:lnSpc>
                <a:spcPct val="100000"/>
              </a:lnSpc>
              <a:spcBef>
                <a:spcPts val="480"/>
              </a:spcBef>
              <a:spcAft>
                <a:spcPts val="0"/>
              </a:spcAft>
              <a:buClr>
                <a:schemeClr val="dk1"/>
              </a:buClr>
              <a:buSzPts val="1800"/>
              <a:buChar char="•"/>
              <a:defRPr/>
            </a:lvl9pPr>
          </a:lstStyle>
          <a:p>
            <a:endParaRPr/>
          </a:p>
        </p:txBody>
      </p:sp>
      <p:pic>
        <p:nvPicPr>
          <p:cNvPr id="108" name="Google Shape;108;p33"/>
          <p:cNvPicPr preferRelativeResize="0"/>
          <p:nvPr/>
        </p:nvPicPr>
        <p:blipFill rotWithShape="1">
          <a:blip r:embed="rId3">
            <a:alphaModFix/>
          </a:blip>
          <a:srcRect/>
          <a:stretch/>
        </p:blipFill>
        <p:spPr>
          <a:xfrm>
            <a:off x="10261600" y="5615996"/>
            <a:ext cx="1487680" cy="768096"/>
          </a:xfrm>
          <a:prstGeom prst="rect">
            <a:avLst/>
          </a:prstGeom>
          <a:noFill/>
          <a:ln>
            <a:noFill/>
          </a:ln>
        </p:spPr>
      </p:pic>
    </p:spTree>
    <p:extLst>
      <p:ext uri="{BB962C8B-B14F-4D97-AF65-F5344CB8AC3E}">
        <p14:creationId xmlns:p14="http://schemas.microsoft.com/office/powerpoint/2010/main" val="30703487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ontent 3">
  <p:cSld name="Content 3">
    <p:spTree>
      <p:nvGrpSpPr>
        <p:cNvPr id="1" name="Shape 109"/>
        <p:cNvGrpSpPr/>
        <p:nvPr/>
      </p:nvGrpSpPr>
      <p:grpSpPr>
        <a:xfrm>
          <a:off x="0" y="0"/>
          <a:ext cx="0" cy="0"/>
          <a:chOff x="0" y="0"/>
          <a:chExt cx="0" cy="0"/>
        </a:xfrm>
      </p:grpSpPr>
      <p:pic>
        <p:nvPicPr>
          <p:cNvPr id="110" name="Google Shape;110;p34"/>
          <p:cNvPicPr preferRelativeResize="0"/>
          <p:nvPr/>
        </p:nvPicPr>
        <p:blipFill rotWithShape="1">
          <a:blip r:embed="rId2">
            <a:alphaModFix/>
          </a:blip>
          <a:srcRect/>
          <a:stretch/>
        </p:blipFill>
        <p:spPr>
          <a:xfrm>
            <a:off x="0" y="-12589"/>
            <a:ext cx="3863203" cy="6857999"/>
          </a:xfrm>
          <a:prstGeom prst="rect">
            <a:avLst/>
          </a:prstGeom>
          <a:noFill/>
          <a:ln>
            <a:noFill/>
          </a:ln>
        </p:spPr>
      </p:pic>
      <p:sp>
        <p:nvSpPr>
          <p:cNvPr id="111" name="Google Shape;111;p34"/>
          <p:cNvSpPr/>
          <p:nvPr/>
        </p:nvSpPr>
        <p:spPr>
          <a:xfrm>
            <a:off x="0" y="0"/>
            <a:ext cx="3863205" cy="6858000"/>
          </a:xfrm>
          <a:prstGeom prst="rect">
            <a:avLst/>
          </a:prstGeom>
          <a:gradFill>
            <a:gsLst>
              <a:gs pos="0">
                <a:srgbClr val="E0EDDF">
                  <a:alpha val="0"/>
                </a:srgbClr>
              </a:gs>
              <a:gs pos="60000">
                <a:schemeClr val="lt1"/>
              </a:gs>
              <a:gs pos="100000">
                <a:schemeClr val="lt1"/>
              </a:gs>
            </a:gsLst>
            <a:lin ang="0" scaled="0"/>
          </a:gradFill>
          <a:ln>
            <a:noFill/>
          </a:ln>
        </p:spPr>
        <p:txBody>
          <a:bodyPr spcFirstLastPara="1" wrap="square" lIns="121900" tIns="60933" rIns="121900" bIns="60933"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2400" b="0" i="0" u="none" strike="noStrike" cap="none">
              <a:solidFill>
                <a:schemeClr val="lt1"/>
              </a:solidFill>
              <a:latin typeface="Arial"/>
              <a:ea typeface="Arial"/>
              <a:cs typeface="Arial"/>
              <a:sym typeface="Arial"/>
            </a:endParaRPr>
          </a:p>
        </p:txBody>
      </p:sp>
      <p:sp>
        <p:nvSpPr>
          <p:cNvPr id="112" name="Google Shape;112;p34"/>
          <p:cNvSpPr/>
          <p:nvPr/>
        </p:nvSpPr>
        <p:spPr>
          <a:xfrm>
            <a:off x="0" y="0"/>
            <a:ext cx="12192000" cy="182880"/>
          </a:xfrm>
          <a:prstGeom prst="rect">
            <a:avLst/>
          </a:prstGeom>
          <a:solidFill>
            <a:schemeClr val="accent3"/>
          </a:solidFill>
          <a:ln>
            <a:noFill/>
          </a:ln>
        </p:spPr>
        <p:txBody>
          <a:bodyPr spcFirstLastPara="1" wrap="square" lIns="121900" tIns="60933" rIns="121900" bIns="60933"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2400" b="0" i="0" u="none" strike="noStrike" cap="none">
              <a:solidFill>
                <a:schemeClr val="lt1"/>
              </a:solidFill>
              <a:latin typeface="Arial"/>
              <a:ea typeface="Arial"/>
              <a:cs typeface="Arial"/>
              <a:sym typeface="Arial"/>
            </a:endParaRPr>
          </a:p>
        </p:txBody>
      </p:sp>
      <p:sp>
        <p:nvSpPr>
          <p:cNvPr id="113" name="Google Shape;113;p34"/>
          <p:cNvSpPr/>
          <p:nvPr/>
        </p:nvSpPr>
        <p:spPr>
          <a:xfrm>
            <a:off x="0" y="6697167"/>
            <a:ext cx="12192000" cy="182880"/>
          </a:xfrm>
          <a:prstGeom prst="rect">
            <a:avLst/>
          </a:prstGeom>
          <a:solidFill>
            <a:schemeClr val="accent2"/>
          </a:solidFill>
          <a:ln>
            <a:noFill/>
          </a:ln>
        </p:spPr>
        <p:txBody>
          <a:bodyPr spcFirstLastPara="1" wrap="square" lIns="121900" tIns="60933" rIns="121900" bIns="60933"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2400" b="0" i="0" u="none" strike="noStrike" cap="none">
              <a:solidFill>
                <a:schemeClr val="lt1"/>
              </a:solidFill>
              <a:latin typeface="Arial"/>
              <a:ea typeface="Arial"/>
              <a:cs typeface="Arial"/>
              <a:sym typeface="Arial"/>
            </a:endParaRPr>
          </a:p>
        </p:txBody>
      </p:sp>
      <p:sp>
        <p:nvSpPr>
          <p:cNvPr id="114" name="Google Shape;114;p34"/>
          <p:cNvSpPr txBox="1">
            <a:spLocks noGrp="1"/>
          </p:cNvSpPr>
          <p:nvPr>
            <p:ph type="title"/>
          </p:nvPr>
        </p:nvSpPr>
        <p:spPr>
          <a:xfrm>
            <a:off x="1727200" y="838201"/>
            <a:ext cx="9855200" cy="579439"/>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Clr>
                <a:schemeClr val="dk1"/>
              </a:buClr>
              <a:buSzPts val="2400"/>
              <a:buFont typeface="Arial"/>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5" name="Google Shape;115;p34"/>
          <p:cNvSpPr/>
          <p:nvPr/>
        </p:nvSpPr>
        <p:spPr>
          <a:xfrm>
            <a:off x="1219200" y="6400801"/>
            <a:ext cx="609600" cy="479247"/>
          </a:xfrm>
          <a:prstGeom prst="rect">
            <a:avLst/>
          </a:prstGeom>
          <a:solidFill>
            <a:schemeClr val="accent1"/>
          </a:solidFill>
          <a:ln w="25400" cap="flat" cmpd="sng">
            <a:solidFill>
              <a:schemeClr val="accent1"/>
            </a:solidFill>
            <a:prstDash val="solid"/>
            <a:round/>
            <a:headEnd type="none" w="sm" len="sm"/>
            <a:tailEnd type="none" w="sm" len="sm"/>
          </a:ln>
        </p:spPr>
        <p:txBody>
          <a:bodyPr spcFirstLastPara="1" wrap="square" lIns="121900" tIns="60933" rIns="121900" bIns="60933"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2400" b="0" i="0" u="none" strike="noStrike" cap="none">
              <a:solidFill>
                <a:schemeClr val="lt1"/>
              </a:solidFill>
              <a:latin typeface="Arial"/>
              <a:ea typeface="Arial"/>
              <a:cs typeface="Arial"/>
              <a:sym typeface="Arial"/>
            </a:endParaRPr>
          </a:p>
        </p:txBody>
      </p:sp>
      <p:sp>
        <p:nvSpPr>
          <p:cNvPr id="116" name="Google Shape;116;p34"/>
          <p:cNvSpPr txBox="1">
            <a:spLocks noGrp="1"/>
          </p:cNvSpPr>
          <p:nvPr>
            <p:ph type="sldNum" idx="12"/>
          </p:nvPr>
        </p:nvSpPr>
        <p:spPr>
          <a:xfrm>
            <a:off x="1219200" y="6400800"/>
            <a:ext cx="609600" cy="457200"/>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200"/>
              <a:buFont typeface="Arial"/>
              <a:buNone/>
              <a:defRPr sz="1600" b="0" i="0" u="none" strike="noStrike" cap="none">
                <a:solidFill>
                  <a:schemeClr val="lt2"/>
                </a:solidFill>
                <a:latin typeface="Arial"/>
                <a:ea typeface="Arial"/>
                <a:cs typeface="Arial"/>
                <a:sym typeface="Arial"/>
              </a:defRPr>
            </a:lvl1pPr>
            <a:lvl2pPr marL="0" marR="0" lvl="1" indent="0" algn="ctr">
              <a:lnSpc>
                <a:spcPct val="100000"/>
              </a:lnSpc>
              <a:spcBef>
                <a:spcPts val="0"/>
              </a:spcBef>
              <a:spcAft>
                <a:spcPts val="0"/>
              </a:spcAft>
              <a:buClr>
                <a:srgbClr val="000000"/>
              </a:buClr>
              <a:buSzPts val="1200"/>
              <a:buFont typeface="Arial"/>
              <a:buNone/>
              <a:defRPr sz="1600" b="0" i="0" u="none" strike="noStrike" cap="none">
                <a:solidFill>
                  <a:schemeClr val="lt2"/>
                </a:solidFill>
                <a:latin typeface="Arial"/>
                <a:ea typeface="Arial"/>
                <a:cs typeface="Arial"/>
                <a:sym typeface="Arial"/>
              </a:defRPr>
            </a:lvl2pPr>
            <a:lvl3pPr marL="0" marR="0" lvl="2" indent="0" algn="ctr">
              <a:lnSpc>
                <a:spcPct val="100000"/>
              </a:lnSpc>
              <a:spcBef>
                <a:spcPts val="0"/>
              </a:spcBef>
              <a:spcAft>
                <a:spcPts val="0"/>
              </a:spcAft>
              <a:buClr>
                <a:srgbClr val="000000"/>
              </a:buClr>
              <a:buSzPts val="1200"/>
              <a:buFont typeface="Arial"/>
              <a:buNone/>
              <a:defRPr sz="1600" b="0" i="0" u="none" strike="noStrike" cap="none">
                <a:solidFill>
                  <a:schemeClr val="lt2"/>
                </a:solidFill>
                <a:latin typeface="Arial"/>
                <a:ea typeface="Arial"/>
                <a:cs typeface="Arial"/>
                <a:sym typeface="Arial"/>
              </a:defRPr>
            </a:lvl3pPr>
            <a:lvl4pPr marL="0" marR="0" lvl="3" indent="0" algn="ctr">
              <a:lnSpc>
                <a:spcPct val="100000"/>
              </a:lnSpc>
              <a:spcBef>
                <a:spcPts val="0"/>
              </a:spcBef>
              <a:spcAft>
                <a:spcPts val="0"/>
              </a:spcAft>
              <a:buClr>
                <a:srgbClr val="000000"/>
              </a:buClr>
              <a:buSzPts val="1200"/>
              <a:buFont typeface="Arial"/>
              <a:buNone/>
              <a:defRPr sz="1600" b="0" i="0" u="none" strike="noStrike" cap="none">
                <a:solidFill>
                  <a:schemeClr val="lt2"/>
                </a:solidFill>
                <a:latin typeface="Arial"/>
                <a:ea typeface="Arial"/>
                <a:cs typeface="Arial"/>
                <a:sym typeface="Arial"/>
              </a:defRPr>
            </a:lvl4pPr>
            <a:lvl5pPr marL="0" marR="0" lvl="4" indent="0" algn="ctr">
              <a:lnSpc>
                <a:spcPct val="100000"/>
              </a:lnSpc>
              <a:spcBef>
                <a:spcPts val="0"/>
              </a:spcBef>
              <a:spcAft>
                <a:spcPts val="0"/>
              </a:spcAft>
              <a:buClr>
                <a:srgbClr val="000000"/>
              </a:buClr>
              <a:buSzPts val="1200"/>
              <a:buFont typeface="Arial"/>
              <a:buNone/>
              <a:defRPr sz="1600" b="0" i="0" u="none" strike="noStrike" cap="none">
                <a:solidFill>
                  <a:schemeClr val="lt2"/>
                </a:solidFill>
                <a:latin typeface="Arial"/>
                <a:ea typeface="Arial"/>
                <a:cs typeface="Arial"/>
                <a:sym typeface="Arial"/>
              </a:defRPr>
            </a:lvl5pPr>
            <a:lvl6pPr marL="0" marR="0" lvl="5" indent="0" algn="ctr">
              <a:lnSpc>
                <a:spcPct val="100000"/>
              </a:lnSpc>
              <a:spcBef>
                <a:spcPts val="0"/>
              </a:spcBef>
              <a:spcAft>
                <a:spcPts val="0"/>
              </a:spcAft>
              <a:buClr>
                <a:srgbClr val="000000"/>
              </a:buClr>
              <a:buSzPts val="1200"/>
              <a:buFont typeface="Arial"/>
              <a:buNone/>
              <a:defRPr sz="1600" b="0" i="0" u="none" strike="noStrike" cap="none">
                <a:solidFill>
                  <a:schemeClr val="lt2"/>
                </a:solidFill>
                <a:latin typeface="Arial"/>
                <a:ea typeface="Arial"/>
                <a:cs typeface="Arial"/>
                <a:sym typeface="Arial"/>
              </a:defRPr>
            </a:lvl6pPr>
            <a:lvl7pPr marL="0" marR="0" lvl="6" indent="0" algn="ctr">
              <a:lnSpc>
                <a:spcPct val="100000"/>
              </a:lnSpc>
              <a:spcBef>
                <a:spcPts val="0"/>
              </a:spcBef>
              <a:spcAft>
                <a:spcPts val="0"/>
              </a:spcAft>
              <a:buClr>
                <a:srgbClr val="000000"/>
              </a:buClr>
              <a:buSzPts val="1200"/>
              <a:buFont typeface="Arial"/>
              <a:buNone/>
              <a:defRPr sz="1600" b="0" i="0" u="none" strike="noStrike" cap="none">
                <a:solidFill>
                  <a:schemeClr val="lt2"/>
                </a:solidFill>
                <a:latin typeface="Arial"/>
                <a:ea typeface="Arial"/>
                <a:cs typeface="Arial"/>
                <a:sym typeface="Arial"/>
              </a:defRPr>
            </a:lvl7pPr>
            <a:lvl8pPr marL="0" marR="0" lvl="7" indent="0" algn="ctr">
              <a:lnSpc>
                <a:spcPct val="100000"/>
              </a:lnSpc>
              <a:spcBef>
                <a:spcPts val="0"/>
              </a:spcBef>
              <a:spcAft>
                <a:spcPts val="0"/>
              </a:spcAft>
              <a:buClr>
                <a:srgbClr val="000000"/>
              </a:buClr>
              <a:buSzPts val="1200"/>
              <a:buFont typeface="Arial"/>
              <a:buNone/>
              <a:defRPr sz="1600" b="0" i="0" u="none" strike="noStrike" cap="none">
                <a:solidFill>
                  <a:schemeClr val="lt2"/>
                </a:solidFill>
                <a:latin typeface="Arial"/>
                <a:ea typeface="Arial"/>
                <a:cs typeface="Arial"/>
                <a:sym typeface="Arial"/>
              </a:defRPr>
            </a:lvl8pPr>
            <a:lvl9pPr marL="0" marR="0" lvl="8" indent="0" algn="ctr">
              <a:lnSpc>
                <a:spcPct val="100000"/>
              </a:lnSpc>
              <a:spcBef>
                <a:spcPts val="0"/>
              </a:spcBef>
              <a:spcAft>
                <a:spcPts val="0"/>
              </a:spcAft>
              <a:buClr>
                <a:srgbClr val="000000"/>
              </a:buClr>
              <a:buSzPts val="1200"/>
              <a:buFont typeface="Arial"/>
              <a:buNone/>
              <a:defRPr sz="1600" b="0" i="0" u="none" strike="noStrike" cap="none">
                <a:solidFill>
                  <a:schemeClr val="lt2"/>
                </a:solidFill>
                <a:latin typeface="Arial"/>
                <a:ea typeface="Arial"/>
                <a:cs typeface="Arial"/>
                <a:sym typeface="Arial"/>
              </a:defRPr>
            </a:lvl9pPr>
          </a:lstStyle>
          <a:p>
            <a:fld id="{00000000-1234-1234-1234-123412341234}" type="slidenum">
              <a:rPr lang="en-US" smtClean="0"/>
              <a:pPr/>
              <a:t>‹#›</a:t>
            </a:fld>
            <a:endParaRPr lang="en-US"/>
          </a:p>
        </p:txBody>
      </p:sp>
      <p:sp>
        <p:nvSpPr>
          <p:cNvPr id="117" name="Google Shape;117;p34"/>
          <p:cNvSpPr txBox="1">
            <a:spLocks noGrp="1"/>
          </p:cNvSpPr>
          <p:nvPr>
            <p:ph type="body" idx="1"/>
          </p:nvPr>
        </p:nvSpPr>
        <p:spPr>
          <a:xfrm>
            <a:off x="1731435" y="1447800"/>
            <a:ext cx="9850967" cy="4656139"/>
          </a:xfrm>
          <a:prstGeom prst="rect">
            <a:avLst/>
          </a:prstGeom>
          <a:noFill/>
          <a:ln>
            <a:noFill/>
          </a:ln>
        </p:spPr>
        <p:txBody>
          <a:bodyPr spcFirstLastPara="1" wrap="square" lIns="91425" tIns="45700" rIns="91425" bIns="45700" anchor="t" anchorCtr="0">
            <a:normAutofit/>
          </a:bodyPr>
          <a:lstStyle>
            <a:lvl1pPr marL="609585" lvl="0" indent="-304792" algn="l">
              <a:lnSpc>
                <a:spcPct val="100000"/>
              </a:lnSpc>
              <a:spcBef>
                <a:spcPts val="427"/>
              </a:spcBef>
              <a:spcAft>
                <a:spcPts val="0"/>
              </a:spcAft>
              <a:buClr>
                <a:schemeClr val="dk1"/>
              </a:buClr>
              <a:buSzPts val="1600"/>
              <a:buNone/>
              <a:defRPr sz="2133"/>
            </a:lvl1pPr>
            <a:lvl2pPr marL="1219170" lvl="1" indent="-304792" algn="l">
              <a:lnSpc>
                <a:spcPct val="100000"/>
              </a:lnSpc>
              <a:spcBef>
                <a:spcPts val="1600"/>
              </a:spcBef>
              <a:spcAft>
                <a:spcPts val="0"/>
              </a:spcAft>
              <a:buClr>
                <a:schemeClr val="dk1"/>
              </a:buClr>
              <a:buSzPts val="1600"/>
              <a:buNone/>
              <a:defRPr sz="2133"/>
            </a:lvl2pPr>
            <a:lvl3pPr marL="1828754" lvl="2" indent="-304792" algn="l">
              <a:lnSpc>
                <a:spcPct val="100000"/>
              </a:lnSpc>
              <a:spcBef>
                <a:spcPts val="1600"/>
              </a:spcBef>
              <a:spcAft>
                <a:spcPts val="0"/>
              </a:spcAft>
              <a:buClr>
                <a:schemeClr val="dk1"/>
              </a:buClr>
              <a:buSzPts val="1600"/>
              <a:buNone/>
              <a:defRPr sz="2133"/>
            </a:lvl3pPr>
            <a:lvl4pPr marL="2438339" lvl="3" indent="-304792" algn="l">
              <a:lnSpc>
                <a:spcPct val="100000"/>
              </a:lnSpc>
              <a:spcBef>
                <a:spcPts val="1600"/>
              </a:spcBef>
              <a:spcAft>
                <a:spcPts val="0"/>
              </a:spcAft>
              <a:buClr>
                <a:schemeClr val="dk1"/>
              </a:buClr>
              <a:buSzPts val="1600"/>
              <a:buNone/>
              <a:defRPr sz="2133"/>
            </a:lvl4pPr>
            <a:lvl5pPr marL="3047924" lvl="4" indent="-304792" algn="l">
              <a:lnSpc>
                <a:spcPct val="100000"/>
              </a:lnSpc>
              <a:spcBef>
                <a:spcPts val="1600"/>
              </a:spcBef>
              <a:spcAft>
                <a:spcPts val="0"/>
              </a:spcAft>
              <a:buClr>
                <a:schemeClr val="dk1"/>
              </a:buClr>
              <a:buSzPts val="1600"/>
              <a:buNone/>
              <a:defRPr sz="2133"/>
            </a:lvl5pPr>
            <a:lvl6pPr marL="3657509" lvl="5" indent="-457189" algn="l">
              <a:lnSpc>
                <a:spcPct val="100000"/>
              </a:lnSpc>
              <a:spcBef>
                <a:spcPts val="1600"/>
              </a:spcBef>
              <a:spcAft>
                <a:spcPts val="0"/>
              </a:spcAft>
              <a:buClr>
                <a:schemeClr val="dk1"/>
              </a:buClr>
              <a:buSzPts val="1800"/>
              <a:buChar char="•"/>
              <a:defRPr/>
            </a:lvl6pPr>
            <a:lvl7pPr marL="4267093" lvl="6" indent="-457189" algn="l">
              <a:lnSpc>
                <a:spcPct val="100000"/>
              </a:lnSpc>
              <a:spcBef>
                <a:spcPts val="480"/>
              </a:spcBef>
              <a:spcAft>
                <a:spcPts val="0"/>
              </a:spcAft>
              <a:buClr>
                <a:schemeClr val="dk1"/>
              </a:buClr>
              <a:buSzPts val="1800"/>
              <a:buChar char="•"/>
              <a:defRPr/>
            </a:lvl7pPr>
            <a:lvl8pPr marL="4876678" lvl="7" indent="-457189" algn="l">
              <a:lnSpc>
                <a:spcPct val="100000"/>
              </a:lnSpc>
              <a:spcBef>
                <a:spcPts val="480"/>
              </a:spcBef>
              <a:spcAft>
                <a:spcPts val="0"/>
              </a:spcAft>
              <a:buClr>
                <a:schemeClr val="dk1"/>
              </a:buClr>
              <a:buSzPts val="1800"/>
              <a:buChar char="•"/>
              <a:defRPr/>
            </a:lvl8pPr>
            <a:lvl9pPr marL="5486263" lvl="8" indent="-457189" algn="l">
              <a:lnSpc>
                <a:spcPct val="100000"/>
              </a:lnSpc>
              <a:spcBef>
                <a:spcPts val="480"/>
              </a:spcBef>
              <a:spcAft>
                <a:spcPts val="0"/>
              </a:spcAft>
              <a:buClr>
                <a:schemeClr val="dk1"/>
              </a:buClr>
              <a:buSzPts val="1800"/>
              <a:buChar char="•"/>
              <a:defRPr/>
            </a:lvl9pPr>
          </a:lstStyle>
          <a:p>
            <a:endParaRPr/>
          </a:p>
        </p:txBody>
      </p:sp>
      <p:pic>
        <p:nvPicPr>
          <p:cNvPr id="118" name="Google Shape;118;p34"/>
          <p:cNvPicPr preferRelativeResize="0"/>
          <p:nvPr/>
        </p:nvPicPr>
        <p:blipFill rotWithShape="1">
          <a:blip r:embed="rId3">
            <a:alphaModFix/>
          </a:blip>
          <a:srcRect/>
          <a:stretch/>
        </p:blipFill>
        <p:spPr>
          <a:xfrm>
            <a:off x="10261600" y="5615996"/>
            <a:ext cx="1487680" cy="768096"/>
          </a:xfrm>
          <a:prstGeom prst="rect">
            <a:avLst/>
          </a:prstGeom>
          <a:noFill/>
          <a:ln>
            <a:noFill/>
          </a:ln>
        </p:spPr>
      </p:pic>
    </p:spTree>
    <p:extLst>
      <p:ext uri="{BB962C8B-B14F-4D97-AF65-F5344CB8AC3E}">
        <p14:creationId xmlns:p14="http://schemas.microsoft.com/office/powerpoint/2010/main" val="19661388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Divider 2">
  <p:cSld name="Divider 2">
    <p:spTree>
      <p:nvGrpSpPr>
        <p:cNvPr id="1" name="Shape 119"/>
        <p:cNvGrpSpPr/>
        <p:nvPr/>
      </p:nvGrpSpPr>
      <p:grpSpPr>
        <a:xfrm>
          <a:off x="0" y="0"/>
          <a:ext cx="0" cy="0"/>
          <a:chOff x="0" y="0"/>
          <a:chExt cx="0" cy="0"/>
        </a:xfrm>
      </p:grpSpPr>
      <p:pic>
        <p:nvPicPr>
          <p:cNvPr id="120" name="Google Shape;120;p35"/>
          <p:cNvPicPr preferRelativeResize="0"/>
          <p:nvPr/>
        </p:nvPicPr>
        <p:blipFill rotWithShape="1">
          <a:blip r:embed="rId2">
            <a:alphaModFix/>
          </a:blip>
          <a:srcRect/>
          <a:stretch/>
        </p:blipFill>
        <p:spPr>
          <a:xfrm>
            <a:off x="9018" y="0"/>
            <a:ext cx="12173964" cy="6858000"/>
          </a:xfrm>
          <a:prstGeom prst="rect">
            <a:avLst/>
          </a:prstGeom>
          <a:noFill/>
          <a:ln>
            <a:noFill/>
          </a:ln>
        </p:spPr>
      </p:pic>
      <p:sp>
        <p:nvSpPr>
          <p:cNvPr id="121" name="Google Shape;121;p35"/>
          <p:cNvSpPr/>
          <p:nvPr/>
        </p:nvSpPr>
        <p:spPr>
          <a:xfrm>
            <a:off x="0" y="0"/>
            <a:ext cx="12192000" cy="6858000"/>
          </a:xfrm>
          <a:prstGeom prst="rect">
            <a:avLst/>
          </a:prstGeom>
          <a:gradFill>
            <a:gsLst>
              <a:gs pos="0">
                <a:srgbClr val="E0EDDF">
                  <a:alpha val="0"/>
                </a:srgbClr>
              </a:gs>
              <a:gs pos="55000">
                <a:srgbClr val="E0EDDF">
                  <a:alpha val="0"/>
                </a:srgbClr>
              </a:gs>
              <a:gs pos="86000">
                <a:schemeClr val="lt1"/>
              </a:gs>
              <a:gs pos="100000">
                <a:schemeClr val="lt1"/>
              </a:gs>
            </a:gsLst>
            <a:lin ang="0" scaled="0"/>
          </a:gradFill>
          <a:ln>
            <a:noFill/>
          </a:ln>
        </p:spPr>
        <p:txBody>
          <a:bodyPr spcFirstLastPara="1" wrap="square" lIns="121900" tIns="60933" rIns="121900" bIns="60933"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2400" b="0" i="0" u="none" strike="noStrike" cap="none">
              <a:solidFill>
                <a:schemeClr val="lt1"/>
              </a:solidFill>
              <a:latin typeface="Arial"/>
              <a:ea typeface="Arial"/>
              <a:cs typeface="Arial"/>
              <a:sym typeface="Arial"/>
            </a:endParaRPr>
          </a:p>
        </p:txBody>
      </p:sp>
      <p:sp>
        <p:nvSpPr>
          <p:cNvPr id="122" name="Google Shape;122;p35"/>
          <p:cNvSpPr/>
          <p:nvPr/>
        </p:nvSpPr>
        <p:spPr>
          <a:xfrm>
            <a:off x="0" y="4876800"/>
            <a:ext cx="3759200" cy="731520"/>
          </a:xfrm>
          <a:prstGeom prst="rect">
            <a:avLst/>
          </a:prstGeom>
          <a:solidFill>
            <a:srgbClr val="0070C0"/>
          </a:solidFill>
          <a:ln>
            <a:noFill/>
          </a:ln>
        </p:spPr>
        <p:txBody>
          <a:bodyPr spcFirstLastPara="1" wrap="square" lIns="121900" tIns="60933" rIns="121900" bIns="60933"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2400" b="0" i="0" u="none" strike="noStrike" cap="none">
              <a:solidFill>
                <a:schemeClr val="lt1"/>
              </a:solidFill>
              <a:latin typeface="Arial"/>
              <a:ea typeface="Arial"/>
              <a:cs typeface="Arial"/>
              <a:sym typeface="Arial"/>
            </a:endParaRPr>
          </a:p>
        </p:txBody>
      </p:sp>
      <p:sp>
        <p:nvSpPr>
          <p:cNvPr id="123" name="Google Shape;123;p35"/>
          <p:cNvSpPr txBox="1">
            <a:spLocks noGrp="1"/>
          </p:cNvSpPr>
          <p:nvPr>
            <p:ph type="body" idx="1"/>
          </p:nvPr>
        </p:nvSpPr>
        <p:spPr>
          <a:xfrm>
            <a:off x="309034" y="4876377"/>
            <a:ext cx="3450167" cy="732367"/>
          </a:xfrm>
          <a:prstGeom prst="rect">
            <a:avLst/>
          </a:prstGeom>
          <a:noFill/>
          <a:ln>
            <a:noFill/>
          </a:ln>
        </p:spPr>
        <p:txBody>
          <a:bodyPr spcFirstLastPara="1" wrap="square" lIns="91425" tIns="45700" rIns="91425" bIns="45700" anchor="ctr" anchorCtr="0">
            <a:noAutofit/>
          </a:bodyPr>
          <a:lstStyle>
            <a:lvl1pPr marL="609585" lvl="0" indent="-304792" algn="l">
              <a:lnSpc>
                <a:spcPct val="100000"/>
              </a:lnSpc>
              <a:spcBef>
                <a:spcPts val="533"/>
              </a:spcBef>
              <a:spcAft>
                <a:spcPts val="0"/>
              </a:spcAft>
              <a:buClr>
                <a:schemeClr val="lt2"/>
              </a:buClr>
              <a:buSzPts val="2000"/>
              <a:buNone/>
              <a:defRPr sz="2667" b="1">
                <a:solidFill>
                  <a:schemeClr val="lt2"/>
                </a:solidFill>
              </a:defRPr>
            </a:lvl1pPr>
            <a:lvl2pPr marL="1219170" lvl="1" indent="-304792" algn="l">
              <a:lnSpc>
                <a:spcPct val="100000"/>
              </a:lnSpc>
              <a:spcBef>
                <a:spcPts val="533"/>
              </a:spcBef>
              <a:spcAft>
                <a:spcPts val="0"/>
              </a:spcAft>
              <a:buClr>
                <a:schemeClr val="lt2"/>
              </a:buClr>
              <a:buSzPts val="2000"/>
              <a:buNone/>
              <a:defRPr sz="2667" b="1">
                <a:solidFill>
                  <a:schemeClr val="lt2"/>
                </a:solidFill>
              </a:defRPr>
            </a:lvl2pPr>
            <a:lvl3pPr marL="1828754" lvl="2" indent="-304792" algn="l">
              <a:lnSpc>
                <a:spcPct val="100000"/>
              </a:lnSpc>
              <a:spcBef>
                <a:spcPts val="480"/>
              </a:spcBef>
              <a:spcAft>
                <a:spcPts val="0"/>
              </a:spcAft>
              <a:buClr>
                <a:schemeClr val="lt2"/>
              </a:buClr>
              <a:buSzPts val="1800"/>
              <a:buNone/>
              <a:defRPr sz="2400" b="1">
                <a:solidFill>
                  <a:schemeClr val="lt2"/>
                </a:solidFill>
              </a:defRPr>
            </a:lvl3pPr>
            <a:lvl4pPr marL="2438339" lvl="3" indent="-304792" algn="l">
              <a:lnSpc>
                <a:spcPct val="100000"/>
              </a:lnSpc>
              <a:spcBef>
                <a:spcPts val="427"/>
              </a:spcBef>
              <a:spcAft>
                <a:spcPts val="0"/>
              </a:spcAft>
              <a:buClr>
                <a:schemeClr val="lt2"/>
              </a:buClr>
              <a:buSzPts val="1600"/>
              <a:buNone/>
              <a:defRPr sz="2133" b="1">
                <a:solidFill>
                  <a:schemeClr val="lt2"/>
                </a:solidFill>
              </a:defRPr>
            </a:lvl4pPr>
            <a:lvl5pPr marL="3047924" lvl="4" indent="-304792" algn="l">
              <a:lnSpc>
                <a:spcPct val="100000"/>
              </a:lnSpc>
              <a:spcBef>
                <a:spcPts val="427"/>
              </a:spcBef>
              <a:spcAft>
                <a:spcPts val="0"/>
              </a:spcAft>
              <a:buClr>
                <a:schemeClr val="lt2"/>
              </a:buClr>
              <a:buSzPts val="1600"/>
              <a:buNone/>
              <a:defRPr sz="2133" b="1">
                <a:solidFill>
                  <a:schemeClr val="lt2"/>
                </a:solidFill>
              </a:defRPr>
            </a:lvl5pPr>
            <a:lvl6pPr marL="3657509" lvl="5" indent="-457189" algn="l">
              <a:lnSpc>
                <a:spcPct val="100000"/>
              </a:lnSpc>
              <a:spcBef>
                <a:spcPts val="480"/>
              </a:spcBef>
              <a:spcAft>
                <a:spcPts val="0"/>
              </a:spcAft>
              <a:buClr>
                <a:schemeClr val="dk1"/>
              </a:buClr>
              <a:buSzPts val="1800"/>
              <a:buChar char="•"/>
              <a:defRPr/>
            </a:lvl6pPr>
            <a:lvl7pPr marL="4267093" lvl="6" indent="-457189" algn="l">
              <a:lnSpc>
                <a:spcPct val="100000"/>
              </a:lnSpc>
              <a:spcBef>
                <a:spcPts val="480"/>
              </a:spcBef>
              <a:spcAft>
                <a:spcPts val="0"/>
              </a:spcAft>
              <a:buClr>
                <a:schemeClr val="dk1"/>
              </a:buClr>
              <a:buSzPts val="1800"/>
              <a:buChar char="•"/>
              <a:defRPr/>
            </a:lvl7pPr>
            <a:lvl8pPr marL="4876678" lvl="7" indent="-457189" algn="l">
              <a:lnSpc>
                <a:spcPct val="100000"/>
              </a:lnSpc>
              <a:spcBef>
                <a:spcPts val="480"/>
              </a:spcBef>
              <a:spcAft>
                <a:spcPts val="0"/>
              </a:spcAft>
              <a:buClr>
                <a:schemeClr val="dk1"/>
              </a:buClr>
              <a:buSzPts val="1800"/>
              <a:buChar char="•"/>
              <a:defRPr/>
            </a:lvl8pPr>
            <a:lvl9pPr marL="5486263" lvl="8" indent="-457189" algn="l">
              <a:lnSpc>
                <a:spcPct val="100000"/>
              </a:lnSpc>
              <a:spcBef>
                <a:spcPts val="48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1368051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1_Divider 2">
  <p:cSld name="1_Divider 2">
    <p:spTree>
      <p:nvGrpSpPr>
        <p:cNvPr id="1" name="Shape 124"/>
        <p:cNvGrpSpPr/>
        <p:nvPr/>
      </p:nvGrpSpPr>
      <p:grpSpPr>
        <a:xfrm>
          <a:off x="0" y="0"/>
          <a:ext cx="0" cy="0"/>
          <a:chOff x="0" y="0"/>
          <a:chExt cx="0" cy="0"/>
        </a:xfrm>
      </p:grpSpPr>
      <p:pic>
        <p:nvPicPr>
          <p:cNvPr id="125" name="Google Shape;125;p36"/>
          <p:cNvPicPr preferRelativeResize="0"/>
          <p:nvPr/>
        </p:nvPicPr>
        <p:blipFill rotWithShape="1">
          <a:blip r:embed="rId2">
            <a:alphaModFix/>
          </a:blip>
          <a:srcRect/>
          <a:stretch/>
        </p:blipFill>
        <p:spPr>
          <a:xfrm>
            <a:off x="9018" y="0"/>
            <a:ext cx="12173964" cy="6858000"/>
          </a:xfrm>
          <a:prstGeom prst="rect">
            <a:avLst/>
          </a:prstGeom>
          <a:noFill/>
          <a:ln>
            <a:noFill/>
          </a:ln>
        </p:spPr>
      </p:pic>
      <p:sp>
        <p:nvSpPr>
          <p:cNvPr id="126" name="Google Shape;126;p36"/>
          <p:cNvSpPr/>
          <p:nvPr/>
        </p:nvSpPr>
        <p:spPr>
          <a:xfrm>
            <a:off x="0" y="0"/>
            <a:ext cx="12192000" cy="6858000"/>
          </a:xfrm>
          <a:prstGeom prst="rect">
            <a:avLst/>
          </a:prstGeom>
          <a:gradFill>
            <a:gsLst>
              <a:gs pos="0">
                <a:srgbClr val="E0EDDF">
                  <a:alpha val="0"/>
                </a:srgbClr>
              </a:gs>
              <a:gs pos="55000">
                <a:srgbClr val="E0EDDF">
                  <a:alpha val="0"/>
                </a:srgbClr>
              </a:gs>
              <a:gs pos="86000">
                <a:schemeClr val="lt1"/>
              </a:gs>
              <a:gs pos="100000">
                <a:schemeClr val="lt1"/>
              </a:gs>
            </a:gsLst>
            <a:lin ang="0" scaled="0"/>
          </a:gradFill>
          <a:ln>
            <a:noFill/>
          </a:ln>
        </p:spPr>
        <p:txBody>
          <a:bodyPr spcFirstLastPara="1" wrap="square" lIns="121900" tIns="60933" rIns="121900" bIns="60933"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2400" b="0" i="0" u="none" strike="noStrike" cap="none">
              <a:solidFill>
                <a:schemeClr val="lt1"/>
              </a:solidFill>
              <a:latin typeface="Arial"/>
              <a:ea typeface="Arial"/>
              <a:cs typeface="Arial"/>
              <a:sym typeface="Arial"/>
            </a:endParaRPr>
          </a:p>
        </p:txBody>
      </p:sp>
      <p:sp>
        <p:nvSpPr>
          <p:cNvPr id="127" name="Google Shape;127;p36"/>
          <p:cNvSpPr/>
          <p:nvPr/>
        </p:nvSpPr>
        <p:spPr>
          <a:xfrm>
            <a:off x="0" y="4876800"/>
            <a:ext cx="3759200" cy="731520"/>
          </a:xfrm>
          <a:prstGeom prst="rect">
            <a:avLst/>
          </a:prstGeom>
          <a:solidFill>
            <a:schemeClr val="accent3"/>
          </a:solidFill>
          <a:ln>
            <a:noFill/>
          </a:ln>
        </p:spPr>
        <p:txBody>
          <a:bodyPr spcFirstLastPara="1" wrap="square" lIns="121900" tIns="60933" rIns="121900" bIns="60933"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2400" b="0" i="0" u="none" strike="noStrike" cap="none">
              <a:solidFill>
                <a:schemeClr val="lt1"/>
              </a:solidFill>
              <a:latin typeface="Arial"/>
              <a:ea typeface="Arial"/>
              <a:cs typeface="Arial"/>
              <a:sym typeface="Arial"/>
            </a:endParaRPr>
          </a:p>
        </p:txBody>
      </p:sp>
      <p:sp>
        <p:nvSpPr>
          <p:cNvPr id="128" name="Google Shape;128;p36"/>
          <p:cNvSpPr txBox="1">
            <a:spLocks noGrp="1"/>
          </p:cNvSpPr>
          <p:nvPr>
            <p:ph type="body" idx="1"/>
          </p:nvPr>
        </p:nvSpPr>
        <p:spPr>
          <a:xfrm>
            <a:off x="309034" y="4876801"/>
            <a:ext cx="3450167" cy="732367"/>
          </a:xfrm>
          <a:prstGeom prst="rect">
            <a:avLst/>
          </a:prstGeom>
          <a:noFill/>
          <a:ln>
            <a:noFill/>
          </a:ln>
        </p:spPr>
        <p:txBody>
          <a:bodyPr spcFirstLastPara="1" wrap="square" lIns="91425" tIns="45700" rIns="91425" bIns="45700" anchor="ctr" anchorCtr="0">
            <a:noAutofit/>
          </a:bodyPr>
          <a:lstStyle>
            <a:lvl1pPr marL="609585" lvl="0" indent="-304792" algn="l">
              <a:lnSpc>
                <a:spcPct val="100000"/>
              </a:lnSpc>
              <a:spcBef>
                <a:spcPts val="533"/>
              </a:spcBef>
              <a:spcAft>
                <a:spcPts val="0"/>
              </a:spcAft>
              <a:buClr>
                <a:schemeClr val="lt2"/>
              </a:buClr>
              <a:buSzPts val="2000"/>
              <a:buNone/>
              <a:defRPr sz="2667" b="1">
                <a:solidFill>
                  <a:schemeClr val="lt2"/>
                </a:solidFill>
              </a:defRPr>
            </a:lvl1pPr>
            <a:lvl2pPr marL="1219170" lvl="1" indent="-304792" algn="l">
              <a:lnSpc>
                <a:spcPct val="100000"/>
              </a:lnSpc>
              <a:spcBef>
                <a:spcPts val="533"/>
              </a:spcBef>
              <a:spcAft>
                <a:spcPts val="0"/>
              </a:spcAft>
              <a:buClr>
                <a:schemeClr val="lt2"/>
              </a:buClr>
              <a:buSzPts val="2000"/>
              <a:buNone/>
              <a:defRPr sz="2667" b="1">
                <a:solidFill>
                  <a:schemeClr val="lt2"/>
                </a:solidFill>
              </a:defRPr>
            </a:lvl2pPr>
            <a:lvl3pPr marL="1828754" lvl="2" indent="-304792" algn="l">
              <a:lnSpc>
                <a:spcPct val="100000"/>
              </a:lnSpc>
              <a:spcBef>
                <a:spcPts val="480"/>
              </a:spcBef>
              <a:spcAft>
                <a:spcPts val="0"/>
              </a:spcAft>
              <a:buClr>
                <a:schemeClr val="lt2"/>
              </a:buClr>
              <a:buSzPts val="1800"/>
              <a:buNone/>
              <a:defRPr sz="2400" b="1">
                <a:solidFill>
                  <a:schemeClr val="lt2"/>
                </a:solidFill>
              </a:defRPr>
            </a:lvl3pPr>
            <a:lvl4pPr marL="2438339" lvl="3" indent="-304792" algn="l">
              <a:lnSpc>
                <a:spcPct val="100000"/>
              </a:lnSpc>
              <a:spcBef>
                <a:spcPts val="427"/>
              </a:spcBef>
              <a:spcAft>
                <a:spcPts val="0"/>
              </a:spcAft>
              <a:buClr>
                <a:schemeClr val="lt2"/>
              </a:buClr>
              <a:buSzPts val="1600"/>
              <a:buNone/>
              <a:defRPr sz="2133" b="1">
                <a:solidFill>
                  <a:schemeClr val="lt2"/>
                </a:solidFill>
              </a:defRPr>
            </a:lvl4pPr>
            <a:lvl5pPr marL="3047924" lvl="4" indent="-304792" algn="l">
              <a:lnSpc>
                <a:spcPct val="100000"/>
              </a:lnSpc>
              <a:spcBef>
                <a:spcPts val="427"/>
              </a:spcBef>
              <a:spcAft>
                <a:spcPts val="0"/>
              </a:spcAft>
              <a:buClr>
                <a:schemeClr val="lt2"/>
              </a:buClr>
              <a:buSzPts val="1600"/>
              <a:buNone/>
              <a:defRPr sz="2133" b="1">
                <a:solidFill>
                  <a:schemeClr val="lt2"/>
                </a:solidFill>
              </a:defRPr>
            </a:lvl5pPr>
            <a:lvl6pPr marL="3657509" lvl="5" indent="-457189" algn="l">
              <a:lnSpc>
                <a:spcPct val="100000"/>
              </a:lnSpc>
              <a:spcBef>
                <a:spcPts val="480"/>
              </a:spcBef>
              <a:spcAft>
                <a:spcPts val="0"/>
              </a:spcAft>
              <a:buClr>
                <a:schemeClr val="dk1"/>
              </a:buClr>
              <a:buSzPts val="1800"/>
              <a:buChar char="•"/>
              <a:defRPr/>
            </a:lvl6pPr>
            <a:lvl7pPr marL="4267093" lvl="6" indent="-457189" algn="l">
              <a:lnSpc>
                <a:spcPct val="100000"/>
              </a:lnSpc>
              <a:spcBef>
                <a:spcPts val="480"/>
              </a:spcBef>
              <a:spcAft>
                <a:spcPts val="0"/>
              </a:spcAft>
              <a:buClr>
                <a:schemeClr val="dk1"/>
              </a:buClr>
              <a:buSzPts val="1800"/>
              <a:buChar char="•"/>
              <a:defRPr/>
            </a:lvl7pPr>
            <a:lvl8pPr marL="4876678" lvl="7" indent="-457189" algn="l">
              <a:lnSpc>
                <a:spcPct val="100000"/>
              </a:lnSpc>
              <a:spcBef>
                <a:spcPts val="480"/>
              </a:spcBef>
              <a:spcAft>
                <a:spcPts val="0"/>
              </a:spcAft>
              <a:buClr>
                <a:schemeClr val="dk1"/>
              </a:buClr>
              <a:buSzPts val="1800"/>
              <a:buChar char="•"/>
              <a:defRPr/>
            </a:lvl8pPr>
            <a:lvl9pPr marL="5486263" lvl="8" indent="-457189" algn="l">
              <a:lnSpc>
                <a:spcPct val="100000"/>
              </a:lnSpc>
              <a:spcBef>
                <a:spcPts val="48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426120705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Divider 1">
  <p:cSld name="Divider 1">
    <p:spTree>
      <p:nvGrpSpPr>
        <p:cNvPr id="1" name="Shape 129"/>
        <p:cNvGrpSpPr/>
        <p:nvPr/>
      </p:nvGrpSpPr>
      <p:grpSpPr>
        <a:xfrm>
          <a:off x="0" y="0"/>
          <a:ext cx="0" cy="0"/>
          <a:chOff x="0" y="0"/>
          <a:chExt cx="0" cy="0"/>
        </a:xfrm>
      </p:grpSpPr>
      <p:pic>
        <p:nvPicPr>
          <p:cNvPr id="130" name="Google Shape;130;p37"/>
          <p:cNvPicPr preferRelativeResize="0"/>
          <p:nvPr/>
        </p:nvPicPr>
        <p:blipFill rotWithShape="1">
          <a:blip r:embed="rId2">
            <a:alphaModFix/>
          </a:blip>
          <a:srcRect/>
          <a:stretch/>
        </p:blipFill>
        <p:spPr>
          <a:xfrm>
            <a:off x="9018" y="1"/>
            <a:ext cx="12173964" cy="6857999"/>
          </a:xfrm>
          <a:prstGeom prst="rect">
            <a:avLst/>
          </a:prstGeom>
          <a:noFill/>
          <a:ln>
            <a:noFill/>
          </a:ln>
        </p:spPr>
      </p:pic>
      <p:sp>
        <p:nvSpPr>
          <p:cNvPr id="131" name="Google Shape;131;p37"/>
          <p:cNvSpPr/>
          <p:nvPr/>
        </p:nvSpPr>
        <p:spPr>
          <a:xfrm>
            <a:off x="0" y="0"/>
            <a:ext cx="12192000" cy="6858000"/>
          </a:xfrm>
          <a:prstGeom prst="rect">
            <a:avLst/>
          </a:prstGeom>
          <a:gradFill>
            <a:gsLst>
              <a:gs pos="0">
                <a:srgbClr val="E0EDDF">
                  <a:alpha val="0"/>
                </a:srgbClr>
              </a:gs>
              <a:gs pos="55000">
                <a:srgbClr val="E0EDDF">
                  <a:alpha val="0"/>
                </a:srgbClr>
              </a:gs>
              <a:gs pos="86000">
                <a:schemeClr val="lt1"/>
              </a:gs>
              <a:gs pos="100000">
                <a:schemeClr val="lt1"/>
              </a:gs>
            </a:gsLst>
            <a:lin ang="10800000" scaled="0"/>
          </a:gradFill>
          <a:ln>
            <a:noFill/>
          </a:ln>
        </p:spPr>
        <p:txBody>
          <a:bodyPr spcFirstLastPara="1" wrap="square" lIns="121900" tIns="60933" rIns="121900" bIns="60933"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2400" b="0" i="0" u="none" strike="noStrike" cap="none">
              <a:solidFill>
                <a:schemeClr val="lt1"/>
              </a:solidFill>
              <a:latin typeface="Arial"/>
              <a:ea typeface="Arial"/>
              <a:cs typeface="Arial"/>
              <a:sym typeface="Arial"/>
            </a:endParaRPr>
          </a:p>
        </p:txBody>
      </p:sp>
      <p:sp>
        <p:nvSpPr>
          <p:cNvPr id="132" name="Google Shape;132;p37"/>
          <p:cNvSpPr/>
          <p:nvPr/>
        </p:nvSpPr>
        <p:spPr>
          <a:xfrm>
            <a:off x="8432800" y="1554480"/>
            <a:ext cx="3759200" cy="731520"/>
          </a:xfrm>
          <a:prstGeom prst="rect">
            <a:avLst/>
          </a:prstGeom>
          <a:solidFill>
            <a:schemeClr val="accent3"/>
          </a:solidFill>
          <a:ln>
            <a:noFill/>
          </a:ln>
        </p:spPr>
        <p:txBody>
          <a:bodyPr spcFirstLastPara="1" wrap="square" lIns="121900" tIns="60933" rIns="121900" bIns="60933"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2400" b="0" i="0" u="none" strike="noStrike" cap="none">
              <a:solidFill>
                <a:schemeClr val="lt1"/>
              </a:solidFill>
              <a:latin typeface="Arial"/>
              <a:ea typeface="Arial"/>
              <a:cs typeface="Arial"/>
              <a:sym typeface="Arial"/>
            </a:endParaRPr>
          </a:p>
        </p:txBody>
      </p:sp>
      <p:sp>
        <p:nvSpPr>
          <p:cNvPr id="133" name="Google Shape;133;p37"/>
          <p:cNvSpPr txBox="1">
            <a:spLocks noGrp="1"/>
          </p:cNvSpPr>
          <p:nvPr>
            <p:ph type="body" idx="1"/>
          </p:nvPr>
        </p:nvSpPr>
        <p:spPr>
          <a:xfrm>
            <a:off x="8432801" y="1554481"/>
            <a:ext cx="3450167" cy="732367"/>
          </a:xfrm>
          <a:prstGeom prst="rect">
            <a:avLst/>
          </a:prstGeom>
          <a:noFill/>
          <a:ln>
            <a:noFill/>
          </a:ln>
        </p:spPr>
        <p:txBody>
          <a:bodyPr spcFirstLastPara="1" wrap="square" lIns="91425" tIns="45700" rIns="91425" bIns="45700" anchor="ctr" anchorCtr="0">
            <a:noAutofit/>
          </a:bodyPr>
          <a:lstStyle>
            <a:lvl1pPr marL="609585" lvl="0" indent="-304792" algn="l">
              <a:lnSpc>
                <a:spcPct val="100000"/>
              </a:lnSpc>
              <a:spcBef>
                <a:spcPts val="533"/>
              </a:spcBef>
              <a:spcAft>
                <a:spcPts val="0"/>
              </a:spcAft>
              <a:buClr>
                <a:schemeClr val="lt2"/>
              </a:buClr>
              <a:buSzPts val="2000"/>
              <a:buNone/>
              <a:defRPr sz="2667" b="1">
                <a:solidFill>
                  <a:schemeClr val="lt2"/>
                </a:solidFill>
              </a:defRPr>
            </a:lvl1pPr>
            <a:lvl2pPr marL="1219170" lvl="1" indent="-304792" algn="l">
              <a:lnSpc>
                <a:spcPct val="100000"/>
              </a:lnSpc>
              <a:spcBef>
                <a:spcPts val="533"/>
              </a:spcBef>
              <a:spcAft>
                <a:spcPts val="0"/>
              </a:spcAft>
              <a:buClr>
                <a:schemeClr val="lt2"/>
              </a:buClr>
              <a:buSzPts val="2000"/>
              <a:buNone/>
              <a:defRPr sz="2667" b="1">
                <a:solidFill>
                  <a:schemeClr val="lt2"/>
                </a:solidFill>
              </a:defRPr>
            </a:lvl2pPr>
            <a:lvl3pPr marL="1828754" lvl="2" indent="-304792" algn="l">
              <a:lnSpc>
                <a:spcPct val="100000"/>
              </a:lnSpc>
              <a:spcBef>
                <a:spcPts val="480"/>
              </a:spcBef>
              <a:spcAft>
                <a:spcPts val="0"/>
              </a:spcAft>
              <a:buClr>
                <a:schemeClr val="lt2"/>
              </a:buClr>
              <a:buSzPts val="1800"/>
              <a:buNone/>
              <a:defRPr sz="2400" b="1">
                <a:solidFill>
                  <a:schemeClr val="lt2"/>
                </a:solidFill>
              </a:defRPr>
            </a:lvl3pPr>
            <a:lvl4pPr marL="2438339" lvl="3" indent="-304792" algn="l">
              <a:lnSpc>
                <a:spcPct val="100000"/>
              </a:lnSpc>
              <a:spcBef>
                <a:spcPts val="427"/>
              </a:spcBef>
              <a:spcAft>
                <a:spcPts val="0"/>
              </a:spcAft>
              <a:buClr>
                <a:schemeClr val="lt2"/>
              </a:buClr>
              <a:buSzPts val="1600"/>
              <a:buNone/>
              <a:defRPr sz="2133" b="1">
                <a:solidFill>
                  <a:schemeClr val="lt2"/>
                </a:solidFill>
              </a:defRPr>
            </a:lvl4pPr>
            <a:lvl5pPr marL="3047924" lvl="4" indent="-304792" algn="l">
              <a:lnSpc>
                <a:spcPct val="100000"/>
              </a:lnSpc>
              <a:spcBef>
                <a:spcPts val="427"/>
              </a:spcBef>
              <a:spcAft>
                <a:spcPts val="0"/>
              </a:spcAft>
              <a:buClr>
                <a:schemeClr val="lt2"/>
              </a:buClr>
              <a:buSzPts val="1600"/>
              <a:buNone/>
              <a:defRPr sz="2133" b="1">
                <a:solidFill>
                  <a:schemeClr val="lt2"/>
                </a:solidFill>
              </a:defRPr>
            </a:lvl5pPr>
            <a:lvl6pPr marL="3657509" lvl="5" indent="-457189" algn="l">
              <a:lnSpc>
                <a:spcPct val="100000"/>
              </a:lnSpc>
              <a:spcBef>
                <a:spcPts val="480"/>
              </a:spcBef>
              <a:spcAft>
                <a:spcPts val="0"/>
              </a:spcAft>
              <a:buClr>
                <a:schemeClr val="dk1"/>
              </a:buClr>
              <a:buSzPts val="1800"/>
              <a:buChar char="•"/>
              <a:defRPr/>
            </a:lvl6pPr>
            <a:lvl7pPr marL="4267093" lvl="6" indent="-457189" algn="l">
              <a:lnSpc>
                <a:spcPct val="100000"/>
              </a:lnSpc>
              <a:spcBef>
                <a:spcPts val="480"/>
              </a:spcBef>
              <a:spcAft>
                <a:spcPts val="0"/>
              </a:spcAft>
              <a:buClr>
                <a:schemeClr val="dk1"/>
              </a:buClr>
              <a:buSzPts val="1800"/>
              <a:buChar char="•"/>
              <a:defRPr/>
            </a:lvl7pPr>
            <a:lvl8pPr marL="4876678" lvl="7" indent="-457189" algn="l">
              <a:lnSpc>
                <a:spcPct val="100000"/>
              </a:lnSpc>
              <a:spcBef>
                <a:spcPts val="480"/>
              </a:spcBef>
              <a:spcAft>
                <a:spcPts val="0"/>
              </a:spcAft>
              <a:buClr>
                <a:schemeClr val="dk1"/>
              </a:buClr>
              <a:buSzPts val="1800"/>
              <a:buChar char="•"/>
              <a:defRPr/>
            </a:lvl8pPr>
            <a:lvl9pPr marL="5486263" lvl="8" indent="-457189" algn="l">
              <a:lnSpc>
                <a:spcPct val="100000"/>
              </a:lnSpc>
              <a:spcBef>
                <a:spcPts val="48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40227973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2_Divider 4">
  <p:cSld name="2_Divider 4">
    <p:spTree>
      <p:nvGrpSpPr>
        <p:cNvPr id="1" name="Shape 134"/>
        <p:cNvGrpSpPr/>
        <p:nvPr/>
      </p:nvGrpSpPr>
      <p:grpSpPr>
        <a:xfrm>
          <a:off x="0" y="0"/>
          <a:ext cx="0" cy="0"/>
          <a:chOff x="0" y="0"/>
          <a:chExt cx="0" cy="0"/>
        </a:xfrm>
      </p:grpSpPr>
      <p:pic>
        <p:nvPicPr>
          <p:cNvPr id="135" name="Google Shape;135;p38"/>
          <p:cNvPicPr preferRelativeResize="0"/>
          <p:nvPr/>
        </p:nvPicPr>
        <p:blipFill rotWithShape="1">
          <a:blip r:embed="rId2">
            <a:alphaModFix/>
          </a:blip>
          <a:srcRect/>
          <a:stretch/>
        </p:blipFill>
        <p:spPr>
          <a:xfrm>
            <a:off x="308864" y="303785"/>
            <a:ext cx="11574272" cy="6250431"/>
          </a:xfrm>
          <a:prstGeom prst="rect">
            <a:avLst/>
          </a:prstGeom>
          <a:noFill/>
          <a:ln>
            <a:noFill/>
          </a:ln>
        </p:spPr>
      </p:pic>
      <p:sp>
        <p:nvSpPr>
          <p:cNvPr id="136" name="Google Shape;136;p38"/>
          <p:cNvSpPr/>
          <p:nvPr/>
        </p:nvSpPr>
        <p:spPr>
          <a:xfrm>
            <a:off x="8432800" y="5029200"/>
            <a:ext cx="3759200" cy="731520"/>
          </a:xfrm>
          <a:prstGeom prst="rect">
            <a:avLst/>
          </a:prstGeom>
          <a:solidFill>
            <a:schemeClr val="accent3"/>
          </a:solidFill>
          <a:ln>
            <a:noFill/>
          </a:ln>
        </p:spPr>
        <p:txBody>
          <a:bodyPr spcFirstLastPara="1" wrap="square" lIns="121900" tIns="60933" rIns="121900" bIns="60933"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2400" b="0" i="0" u="none" strike="noStrike" cap="none">
              <a:solidFill>
                <a:schemeClr val="lt1"/>
              </a:solidFill>
              <a:latin typeface="Arial"/>
              <a:ea typeface="Arial"/>
              <a:cs typeface="Arial"/>
              <a:sym typeface="Arial"/>
            </a:endParaRPr>
          </a:p>
        </p:txBody>
      </p:sp>
      <p:sp>
        <p:nvSpPr>
          <p:cNvPr id="137" name="Google Shape;137;p38"/>
          <p:cNvSpPr txBox="1">
            <a:spLocks noGrp="1"/>
          </p:cNvSpPr>
          <p:nvPr>
            <p:ph type="body" idx="1"/>
          </p:nvPr>
        </p:nvSpPr>
        <p:spPr>
          <a:xfrm>
            <a:off x="8432970" y="5022274"/>
            <a:ext cx="3450167" cy="732367"/>
          </a:xfrm>
          <a:prstGeom prst="rect">
            <a:avLst/>
          </a:prstGeom>
          <a:noFill/>
          <a:ln>
            <a:noFill/>
          </a:ln>
        </p:spPr>
        <p:txBody>
          <a:bodyPr spcFirstLastPara="1" wrap="square" lIns="91425" tIns="45700" rIns="91425" bIns="45700" anchor="ctr" anchorCtr="0">
            <a:noAutofit/>
          </a:bodyPr>
          <a:lstStyle>
            <a:lvl1pPr marL="609585" lvl="0" indent="-304792" algn="l">
              <a:lnSpc>
                <a:spcPct val="100000"/>
              </a:lnSpc>
              <a:spcBef>
                <a:spcPts val="533"/>
              </a:spcBef>
              <a:spcAft>
                <a:spcPts val="0"/>
              </a:spcAft>
              <a:buClr>
                <a:schemeClr val="lt2"/>
              </a:buClr>
              <a:buSzPts val="2000"/>
              <a:buNone/>
              <a:defRPr sz="2667" b="1">
                <a:solidFill>
                  <a:schemeClr val="lt2"/>
                </a:solidFill>
              </a:defRPr>
            </a:lvl1pPr>
            <a:lvl2pPr marL="1219170" lvl="1" indent="-304792" algn="l">
              <a:lnSpc>
                <a:spcPct val="100000"/>
              </a:lnSpc>
              <a:spcBef>
                <a:spcPts val="533"/>
              </a:spcBef>
              <a:spcAft>
                <a:spcPts val="0"/>
              </a:spcAft>
              <a:buClr>
                <a:schemeClr val="lt2"/>
              </a:buClr>
              <a:buSzPts val="2000"/>
              <a:buNone/>
              <a:defRPr sz="2667" b="1">
                <a:solidFill>
                  <a:schemeClr val="lt2"/>
                </a:solidFill>
              </a:defRPr>
            </a:lvl2pPr>
            <a:lvl3pPr marL="1828754" lvl="2" indent="-304792" algn="l">
              <a:lnSpc>
                <a:spcPct val="100000"/>
              </a:lnSpc>
              <a:spcBef>
                <a:spcPts val="480"/>
              </a:spcBef>
              <a:spcAft>
                <a:spcPts val="0"/>
              </a:spcAft>
              <a:buClr>
                <a:schemeClr val="lt2"/>
              </a:buClr>
              <a:buSzPts val="1800"/>
              <a:buNone/>
              <a:defRPr sz="2400" b="1">
                <a:solidFill>
                  <a:schemeClr val="lt2"/>
                </a:solidFill>
              </a:defRPr>
            </a:lvl3pPr>
            <a:lvl4pPr marL="2438339" lvl="3" indent="-304792" algn="l">
              <a:lnSpc>
                <a:spcPct val="100000"/>
              </a:lnSpc>
              <a:spcBef>
                <a:spcPts val="427"/>
              </a:spcBef>
              <a:spcAft>
                <a:spcPts val="0"/>
              </a:spcAft>
              <a:buClr>
                <a:schemeClr val="lt2"/>
              </a:buClr>
              <a:buSzPts val="1600"/>
              <a:buNone/>
              <a:defRPr sz="2133" b="1">
                <a:solidFill>
                  <a:schemeClr val="lt2"/>
                </a:solidFill>
              </a:defRPr>
            </a:lvl4pPr>
            <a:lvl5pPr marL="3047924" lvl="4" indent="-304792" algn="l">
              <a:lnSpc>
                <a:spcPct val="100000"/>
              </a:lnSpc>
              <a:spcBef>
                <a:spcPts val="427"/>
              </a:spcBef>
              <a:spcAft>
                <a:spcPts val="0"/>
              </a:spcAft>
              <a:buClr>
                <a:schemeClr val="lt2"/>
              </a:buClr>
              <a:buSzPts val="1600"/>
              <a:buNone/>
              <a:defRPr sz="2133" b="1">
                <a:solidFill>
                  <a:schemeClr val="lt2"/>
                </a:solidFill>
              </a:defRPr>
            </a:lvl5pPr>
            <a:lvl6pPr marL="3657509" lvl="5" indent="-457189" algn="l">
              <a:lnSpc>
                <a:spcPct val="100000"/>
              </a:lnSpc>
              <a:spcBef>
                <a:spcPts val="480"/>
              </a:spcBef>
              <a:spcAft>
                <a:spcPts val="0"/>
              </a:spcAft>
              <a:buClr>
                <a:schemeClr val="dk1"/>
              </a:buClr>
              <a:buSzPts val="1800"/>
              <a:buChar char="•"/>
              <a:defRPr/>
            </a:lvl6pPr>
            <a:lvl7pPr marL="4267093" lvl="6" indent="-457189" algn="l">
              <a:lnSpc>
                <a:spcPct val="100000"/>
              </a:lnSpc>
              <a:spcBef>
                <a:spcPts val="480"/>
              </a:spcBef>
              <a:spcAft>
                <a:spcPts val="0"/>
              </a:spcAft>
              <a:buClr>
                <a:schemeClr val="dk1"/>
              </a:buClr>
              <a:buSzPts val="1800"/>
              <a:buChar char="•"/>
              <a:defRPr/>
            </a:lvl7pPr>
            <a:lvl8pPr marL="4876678" lvl="7" indent="-457189" algn="l">
              <a:lnSpc>
                <a:spcPct val="100000"/>
              </a:lnSpc>
              <a:spcBef>
                <a:spcPts val="480"/>
              </a:spcBef>
              <a:spcAft>
                <a:spcPts val="0"/>
              </a:spcAft>
              <a:buClr>
                <a:schemeClr val="dk1"/>
              </a:buClr>
              <a:buSzPts val="1800"/>
              <a:buChar char="•"/>
              <a:defRPr/>
            </a:lvl8pPr>
            <a:lvl9pPr marL="5486263" lvl="8" indent="-457189" algn="l">
              <a:lnSpc>
                <a:spcPct val="100000"/>
              </a:lnSpc>
              <a:spcBef>
                <a:spcPts val="48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0821783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1_Divider 3">
  <p:cSld name="1_Divider 3">
    <p:spTree>
      <p:nvGrpSpPr>
        <p:cNvPr id="1" name="Shape 138"/>
        <p:cNvGrpSpPr/>
        <p:nvPr/>
      </p:nvGrpSpPr>
      <p:grpSpPr>
        <a:xfrm>
          <a:off x="0" y="0"/>
          <a:ext cx="0" cy="0"/>
          <a:chOff x="0" y="0"/>
          <a:chExt cx="0" cy="0"/>
        </a:xfrm>
      </p:grpSpPr>
      <p:pic>
        <p:nvPicPr>
          <p:cNvPr id="139" name="Google Shape;139;p39"/>
          <p:cNvPicPr preferRelativeResize="0"/>
          <p:nvPr/>
        </p:nvPicPr>
        <p:blipFill rotWithShape="1">
          <a:blip r:embed="rId2">
            <a:alphaModFix/>
          </a:blip>
          <a:srcRect/>
          <a:stretch/>
        </p:blipFill>
        <p:spPr>
          <a:xfrm>
            <a:off x="304800" y="303785"/>
            <a:ext cx="11582400" cy="6250431"/>
          </a:xfrm>
          <a:prstGeom prst="rect">
            <a:avLst/>
          </a:prstGeom>
          <a:noFill/>
          <a:ln>
            <a:noFill/>
          </a:ln>
        </p:spPr>
      </p:pic>
      <p:sp>
        <p:nvSpPr>
          <p:cNvPr id="140" name="Google Shape;140;p39"/>
          <p:cNvSpPr/>
          <p:nvPr/>
        </p:nvSpPr>
        <p:spPr>
          <a:xfrm>
            <a:off x="0" y="4876800"/>
            <a:ext cx="3759200" cy="731520"/>
          </a:xfrm>
          <a:prstGeom prst="rect">
            <a:avLst/>
          </a:prstGeom>
          <a:solidFill>
            <a:srgbClr val="0070C0"/>
          </a:solidFill>
          <a:ln>
            <a:noFill/>
          </a:ln>
        </p:spPr>
        <p:txBody>
          <a:bodyPr spcFirstLastPara="1" wrap="square" lIns="121900" tIns="60933" rIns="121900" bIns="60933"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2400" b="0" i="0" u="none" strike="noStrike" cap="none">
              <a:solidFill>
                <a:schemeClr val="lt1"/>
              </a:solidFill>
              <a:latin typeface="Arial"/>
              <a:ea typeface="Arial"/>
              <a:cs typeface="Arial"/>
              <a:sym typeface="Arial"/>
            </a:endParaRPr>
          </a:p>
        </p:txBody>
      </p:sp>
      <p:sp>
        <p:nvSpPr>
          <p:cNvPr id="141" name="Google Shape;141;p39"/>
          <p:cNvSpPr txBox="1">
            <a:spLocks noGrp="1"/>
          </p:cNvSpPr>
          <p:nvPr>
            <p:ph type="body" idx="1"/>
          </p:nvPr>
        </p:nvSpPr>
        <p:spPr>
          <a:xfrm>
            <a:off x="304800" y="4875954"/>
            <a:ext cx="3450167" cy="732367"/>
          </a:xfrm>
          <a:prstGeom prst="rect">
            <a:avLst/>
          </a:prstGeom>
          <a:noFill/>
          <a:ln>
            <a:noFill/>
          </a:ln>
        </p:spPr>
        <p:txBody>
          <a:bodyPr spcFirstLastPara="1" wrap="square" lIns="91425" tIns="45700" rIns="91425" bIns="45700" anchor="ctr" anchorCtr="0">
            <a:noAutofit/>
          </a:bodyPr>
          <a:lstStyle>
            <a:lvl1pPr marL="609585" lvl="0" indent="-304792" algn="l">
              <a:lnSpc>
                <a:spcPct val="100000"/>
              </a:lnSpc>
              <a:spcBef>
                <a:spcPts val="533"/>
              </a:spcBef>
              <a:spcAft>
                <a:spcPts val="0"/>
              </a:spcAft>
              <a:buClr>
                <a:schemeClr val="lt2"/>
              </a:buClr>
              <a:buSzPts val="2000"/>
              <a:buNone/>
              <a:defRPr sz="2667" b="1">
                <a:solidFill>
                  <a:schemeClr val="lt2"/>
                </a:solidFill>
              </a:defRPr>
            </a:lvl1pPr>
            <a:lvl2pPr marL="1219170" lvl="1" indent="-304792" algn="l">
              <a:lnSpc>
                <a:spcPct val="100000"/>
              </a:lnSpc>
              <a:spcBef>
                <a:spcPts val="533"/>
              </a:spcBef>
              <a:spcAft>
                <a:spcPts val="0"/>
              </a:spcAft>
              <a:buClr>
                <a:schemeClr val="lt2"/>
              </a:buClr>
              <a:buSzPts val="2000"/>
              <a:buNone/>
              <a:defRPr sz="2667" b="1">
                <a:solidFill>
                  <a:schemeClr val="lt2"/>
                </a:solidFill>
              </a:defRPr>
            </a:lvl2pPr>
            <a:lvl3pPr marL="1828754" lvl="2" indent="-304792" algn="l">
              <a:lnSpc>
                <a:spcPct val="100000"/>
              </a:lnSpc>
              <a:spcBef>
                <a:spcPts val="480"/>
              </a:spcBef>
              <a:spcAft>
                <a:spcPts val="0"/>
              </a:spcAft>
              <a:buClr>
                <a:schemeClr val="lt2"/>
              </a:buClr>
              <a:buSzPts val="1800"/>
              <a:buNone/>
              <a:defRPr sz="2400" b="1">
                <a:solidFill>
                  <a:schemeClr val="lt2"/>
                </a:solidFill>
              </a:defRPr>
            </a:lvl3pPr>
            <a:lvl4pPr marL="2438339" lvl="3" indent="-304792" algn="l">
              <a:lnSpc>
                <a:spcPct val="100000"/>
              </a:lnSpc>
              <a:spcBef>
                <a:spcPts val="427"/>
              </a:spcBef>
              <a:spcAft>
                <a:spcPts val="0"/>
              </a:spcAft>
              <a:buClr>
                <a:schemeClr val="lt2"/>
              </a:buClr>
              <a:buSzPts val="1600"/>
              <a:buNone/>
              <a:defRPr sz="2133" b="1">
                <a:solidFill>
                  <a:schemeClr val="lt2"/>
                </a:solidFill>
              </a:defRPr>
            </a:lvl4pPr>
            <a:lvl5pPr marL="3047924" lvl="4" indent="-304792" algn="l">
              <a:lnSpc>
                <a:spcPct val="100000"/>
              </a:lnSpc>
              <a:spcBef>
                <a:spcPts val="427"/>
              </a:spcBef>
              <a:spcAft>
                <a:spcPts val="0"/>
              </a:spcAft>
              <a:buClr>
                <a:schemeClr val="lt2"/>
              </a:buClr>
              <a:buSzPts val="1600"/>
              <a:buNone/>
              <a:defRPr sz="2133" b="1">
                <a:solidFill>
                  <a:schemeClr val="lt2"/>
                </a:solidFill>
              </a:defRPr>
            </a:lvl5pPr>
            <a:lvl6pPr marL="3657509" lvl="5" indent="-457189" algn="l">
              <a:lnSpc>
                <a:spcPct val="100000"/>
              </a:lnSpc>
              <a:spcBef>
                <a:spcPts val="480"/>
              </a:spcBef>
              <a:spcAft>
                <a:spcPts val="0"/>
              </a:spcAft>
              <a:buClr>
                <a:schemeClr val="dk1"/>
              </a:buClr>
              <a:buSzPts val="1800"/>
              <a:buChar char="•"/>
              <a:defRPr/>
            </a:lvl6pPr>
            <a:lvl7pPr marL="4267093" lvl="6" indent="-457189" algn="l">
              <a:lnSpc>
                <a:spcPct val="100000"/>
              </a:lnSpc>
              <a:spcBef>
                <a:spcPts val="480"/>
              </a:spcBef>
              <a:spcAft>
                <a:spcPts val="0"/>
              </a:spcAft>
              <a:buClr>
                <a:schemeClr val="dk1"/>
              </a:buClr>
              <a:buSzPts val="1800"/>
              <a:buChar char="•"/>
              <a:defRPr/>
            </a:lvl7pPr>
            <a:lvl8pPr marL="4876678" lvl="7" indent="-457189" algn="l">
              <a:lnSpc>
                <a:spcPct val="100000"/>
              </a:lnSpc>
              <a:spcBef>
                <a:spcPts val="480"/>
              </a:spcBef>
              <a:spcAft>
                <a:spcPts val="0"/>
              </a:spcAft>
              <a:buClr>
                <a:schemeClr val="dk1"/>
              </a:buClr>
              <a:buSzPts val="1800"/>
              <a:buChar char="•"/>
              <a:defRPr/>
            </a:lvl8pPr>
            <a:lvl9pPr marL="5486263" lvl="8" indent="-457189" algn="l">
              <a:lnSpc>
                <a:spcPct val="100000"/>
              </a:lnSpc>
              <a:spcBef>
                <a:spcPts val="48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492864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1_Divider 4">
  <p:cSld name="1_Divider 4">
    <p:spTree>
      <p:nvGrpSpPr>
        <p:cNvPr id="1" name="Shape 142"/>
        <p:cNvGrpSpPr/>
        <p:nvPr/>
      </p:nvGrpSpPr>
      <p:grpSpPr>
        <a:xfrm>
          <a:off x="0" y="0"/>
          <a:ext cx="0" cy="0"/>
          <a:chOff x="0" y="0"/>
          <a:chExt cx="0" cy="0"/>
        </a:xfrm>
      </p:grpSpPr>
      <p:pic>
        <p:nvPicPr>
          <p:cNvPr id="143" name="Google Shape;143;p40"/>
          <p:cNvPicPr preferRelativeResize="0"/>
          <p:nvPr/>
        </p:nvPicPr>
        <p:blipFill rotWithShape="1">
          <a:blip r:embed="rId2">
            <a:alphaModFix/>
          </a:blip>
          <a:srcRect/>
          <a:stretch/>
        </p:blipFill>
        <p:spPr>
          <a:xfrm>
            <a:off x="308864" y="303784"/>
            <a:ext cx="11574272" cy="6250432"/>
          </a:xfrm>
          <a:prstGeom prst="rect">
            <a:avLst/>
          </a:prstGeom>
          <a:noFill/>
          <a:ln>
            <a:noFill/>
          </a:ln>
        </p:spPr>
      </p:pic>
      <p:sp>
        <p:nvSpPr>
          <p:cNvPr id="144" name="Google Shape;144;p40"/>
          <p:cNvSpPr/>
          <p:nvPr/>
        </p:nvSpPr>
        <p:spPr>
          <a:xfrm>
            <a:off x="8432800" y="1554480"/>
            <a:ext cx="3759200" cy="731520"/>
          </a:xfrm>
          <a:prstGeom prst="rect">
            <a:avLst/>
          </a:prstGeom>
          <a:solidFill>
            <a:schemeClr val="accent3"/>
          </a:solidFill>
          <a:ln>
            <a:noFill/>
          </a:ln>
        </p:spPr>
        <p:txBody>
          <a:bodyPr spcFirstLastPara="1" wrap="square" lIns="121900" tIns="60933" rIns="121900" bIns="60933"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2400" b="0" i="0" u="none" strike="noStrike" cap="none">
              <a:solidFill>
                <a:schemeClr val="lt1"/>
              </a:solidFill>
              <a:latin typeface="Arial"/>
              <a:ea typeface="Arial"/>
              <a:cs typeface="Arial"/>
              <a:sym typeface="Arial"/>
            </a:endParaRPr>
          </a:p>
        </p:txBody>
      </p:sp>
      <p:sp>
        <p:nvSpPr>
          <p:cNvPr id="145" name="Google Shape;145;p40"/>
          <p:cNvSpPr txBox="1">
            <a:spLocks noGrp="1"/>
          </p:cNvSpPr>
          <p:nvPr>
            <p:ph type="body" idx="1"/>
          </p:nvPr>
        </p:nvSpPr>
        <p:spPr>
          <a:xfrm>
            <a:off x="8405261" y="1554481"/>
            <a:ext cx="3450167" cy="732367"/>
          </a:xfrm>
          <a:prstGeom prst="rect">
            <a:avLst/>
          </a:prstGeom>
          <a:noFill/>
          <a:ln>
            <a:noFill/>
          </a:ln>
        </p:spPr>
        <p:txBody>
          <a:bodyPr spcFirstLastPara="1" wrap="square" lIns="91425" tIns="45700" rIns="91425" bIns="45700" anchor="ctr" anchorCtr="0">
            <a:noAutofit/>
          </a:bodyPr>
          <a:lstStyle>
            <a:lvl1pPr marL="609585" lvl="0" indent="-304792" algn="l">
              <a:lnSpc>
                <a:spcPct val="100000"/>
              </a:lnSpc>
              <a:spcBef>
                <a:spcPts val="533"/>
              </a:spcBef>
              <a:spcAft>
                <a:spcPts val="0"/>
              </a:spcAft>
              <a:buClr>
                <a:schemeClr val="lt2"/>
              </a:buClr>
              <a:buSzPts val="2000"/>
              <a:buNone/>
              <a:defRPr sz="2667" b="1">
                <a:solidFill>
                  <a:schemeClr val="lt2"/>
                </a:solidFill>
              </a:defRPr>
            </a:lvl1pPr>
            <a:lvl2pPr marL="1219170" lvl="1" indent="-304792" algn="l">
              <a:lnSpc>
                <a:spcPct val="100000"/>
              </a:lnSpc>
              <a:spcBef>
                <a:spcPts val="533"/>
              </a:spcBef>
              <a:spcAft>
                <a:spcPts val="0"/>
              </a:spcAft>
              <a:buClr>
                <a:schemeClr val="lt2"/>
              </a:buClr>
              <a:buSzPts val="2000"/>
              <a:buNone/>
              <a:defRPr sz="2667" b="1">
                <a:solidFill>
                  <a:schemeClr val="lt2"/>
                </a:solidFill>
              </a:defRPr>
            </a:lvl2pPr>
            <a:lvl3pPr marL="1828754" lvl="2" indent="-304792" algn="l">
              <a:lnSpc>
                <a:spcPct val="100000"/>
              </a:lnSpc>
              <a:spcBef>
                <a:spcPts val="480"/>
              </a:spcBef>
              <a:spcAft>
                <a:spcPts val="0"/>
              </a:spcAft>
              <a:buClr>
                <a:schemeClr val="lt2"/>
              </a:buClr>
              <a:buSzPts val="1800"/>
              <a:buNone/>
              <a:defRPr sz="2400" b="1">
                <a:solidFill>
                  <a:schemeClr val="lt2"/>
                </a:solidFill>
              </a:defRPr>
            </a:lvl3pPr>
            <a:lvl4pPr marL="2438339" lvl="3" indent="-304792" algn="l">
              <a:lnSpc>
                <a:spcPct val="100000"/>
              </a:lnSpc>
              <a:spcBef>
                <a:spcPts val="427"/>
              </a:spcBef>
              <a:spcAft>
                <a:spcPts val="0"/>
              </a:spcAft>
              <a:buClr>
                <a:schemeClr val="lt2"/>
              </a:buClr>
              <a:buSzPts val="1600"/>
              <a:buNone/>
              <a:defRPr sz="2133" b="1">
                <a:solidFill>
                  <a:schemeClr val="lt2"/>
                </a:solidFill>
              </a:defRPr>
            </a:lvl4pPr>
            <a:lvl5pPr marL="3047924" lvl="4" indent="-304792" algn="l">
              <a:lnSpc>
                <a:spcPct val="100000"/>
              </a:lnSpc>
              <a:spcBef>
                <a:spcPts val="427"/>
              </a:spcBef>
              <a:spcAft>
                <a:spcPts val="0"/>
              </a:spcAft>
              <a:buClr>
                <a:schemeClr val="lt2"/>
              </a:buClr>
              <a:buSzPts val="1600"/>
              <a:buNone/>
              <a:defRPr sz="2133" b="1">
                <a:solidFill>
                  <a:schemeClr val="lt2"/>
                </a:solidFill>
              </a:defRPr>
            </a:lvl5pPr>
            <a:lvl6pPr marL="3657509" lvl="5" indent="-457189" algn="l">
              <a:lnSpc>
                <a:spcPct val="100000"/>
              </a:lnSpc>
              <a:spcBef>
                <a:spcPts val="480"/>
              </a:spcBef>
              <a:spcAft>
                <a:spcPts val="0"/>
              </a:spcAft>
              <a:buClr>
                <a:schemeClr val="dk1"/>
              </a:buClr>
              <a:buSzPts val="1800"/>
              <a:buChar char="•"/>
              <a:defRPr/>
            </a:lvl6pPr>
            <a:lvl7pPr marL="4267093" lvl="6" indent="-457189" algn="l">
              <a:lnSpc>
                <a:spcPct val="100000"/>
              </a:lnSpc>
              <a:spcBef>
                <a:spcPts val="480"/>
              </a:spcBef>
              <a:spcAft>
                <a:spcPts val="0"/>
              </a:spcAft>
              <a:buClr>
                <a:schemeClr val="dk1"/>
              </a:buClr>
              <a:buSzPts val="1800"/>
              <a:buChar char="•"/>
              <a:defRPr/>
            </a:lvl7pPr>
            <a:lvl8pPr marL="4876678" lvl="7" indent="-457189" algn="l">
              <a:lnSpc>
                <a:spcPct val="100000"/>
              </a:lnSpc>
              <a:spcBef>
                <a:spcPts val="480"/>
              </a:spcBef>
              <a:spcAft>
                <a:spcPts val="0"/>
              </a:spcAft>
              <a:buClr>
                <a:schemeClr val="dk1"/>
              </a:buClr>
              <a:buSzPts val="1800"/>
              <a:buChar char="•"/>
              <a:defRPr/>
            </a:lvl8pPr>
            <a:lvl9pPr marL="5486263" lvl="8" indent="-457189" algn="l">
              <a:lnSpc>
                <a:spcPct val="100000"/>
              </a:lnSpc>
              <a:spcBef>
                <a:spcPts val="48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72537673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4_Divider 4">
  <p:cSld name="4_Divider 4">
    <p:spTree>
      <p:nvGrpSpPr>
        <p:cNvPr id="1" name="Shape 146"/>
        <p:cNvGrpSpPr/>
        <p:nvPr/>
      </p:nvGrpSpPr>
      <p:grpSpPr>
        <a:xfrm>
          <a:off x="0" y="0"/>
          <a:ext cx="0" cy="0"/>
          <a:chOff x="0" y="0"/>
          <a:chExt cx="0" cy="0"/>
        </a:xfrm>
      </p:grpSpPr>
      <p:pic>
        <p:nvPicPr>
          <p:cNvPr id="147" name="Google Shape;147;p41"/>
          <p:cNvPicPr preferRelativeResize="0"/>
          <p:nvPr/>
        </p:nvPicPr>
        <p:blipFill rotWithShape="1">
          <a:blip r:embed="rId2">
            <a:alphaModFix/>
          </a:blip>
          <a:srcRect/>
          <a:stretch/>
        </p:blipFill>
        <p:spPr>
          <a:xfrm>
            <a:off x="308864" y="303785"/>
            <a:ext cx="11574272" cy="6250431"/>
          </a:xfrm>
          <a:prstGeom prst="rect">
            <a:avLst/>
          </a:prstGeom>
          <a:noFill/>
          <a:ln>
            <a:noFill/>
          </a:ln>
        </p:spPr>
      </p:pic>
      <p:sp>
        <p:nvSpPr>
          <p:cNvPr id="148" name="Google Shape;148;p41"/>
          <p:cNvSpPr/>
          <p:nvPr/>
        </p:nvSpPr>
        <p:spPr>
          <a:xfrm>
            <a:off x="8432800" y="5029200"/>
            <a:ext cx="3759200" cy="731520"/>
          </a:xfrm>
          <a:prstGeom prst="rect">
            <a:avLst/>
          </a:prstGeom>
          <a:solidFill>
            <a:schemeClr val="accent2"/>
          </a:solidFill>
          <a:ln>
            <a:noFill/>
          </a:ln>
        </p:spPr>
        <p:txBody>
          <a:bodyPr spcFirstLastPara="1" wrap="square" lIns="121900" tIns="60933" rIns="121900" bIns="60933"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2400" b="0" i="0" u="none" strike="noStrike" cap="none">
              <a:solidFill>
                <a:schemeClr val="lt1"/>
              </a:solidFill>
              <a:latin typeface="Arial"/>
              <a:ea typeface="Arial"/>
              <a:cs typeface="Arial"/>
              <a:sym typeface="Arial"/>
            </a:endParaRPr>
          </a:p>
        </p:txBody>
      </p:sp>
      <p:sp>
        <p:nvSpPr>
          <p:cNvPr id="149" name="Google Shape;149;p41"/>
          <p:cNvSpPr txBox="1">
            <a:spLocks noGrp="1"/>
          </p:cNvSpPr>
          <p:nvPr>
            <p:ph type="body" idx="1"/>
          </p:nvPr>
        </p:nvSpPr>
        <p:spPr>
          <a:xfrm>
            <a:off x="8432801" y="5040746"/>
            <a:ext cx="3450167" cy="732367"/>
          </a:xfrm>
          <a:prstGeom prst="rect">
            <a:avLst/>
          </a:prstGeom>
          <a:noFill/>
          <a:ln>
            <a:noFill/>
          </a:ln>
        </p:spPr>
        <p:txBody>
          <a:bodyPr spcFirstLastPara="1" wrap="square" lIns="91425" tIns="45700" rIns="91425" bIns="45700" anchor="ctr" anchorCtr="0">
            <a:noAutofit/>
          </a:bodyPr>
          <a:lstStyle>
            <a:lvl1pPr marL="609585" lvl="0" indent="-304792" algn="l">
              <a:lnSpc>
                <a:spcPct val="100000"/>
              </a:lnSpc>
              <a:spcBef>
                <a:spcPts val="533"/>
              </a:spcBef>
              <a:spcAft>
                <a:spcPts val="0"/>
              </a:spcAft>
              <a:buClr>
                <a:schemeClr val="lt2"/>
              </a:buClr>
              <a:buSzPts val="2000"/>
              <a:buNone/>
              <a:defRPr sz="2667" b="1">
                <a:solidFill>
                  <a:schemeClr val="lt2"/>
                </a:solidFill>
              </a:defRPr>
            </a:lvl1pPr>
            <a:lvl2pPr marL="1219170" lvl="1" indent="-304792" algn="l">
              <a:lnSpc>
                <a:spcPct val="100000"/>
              </a:lnSpc>
              <a:spcBef>
                <a:spcPts val="533"/>
              </a:spcBef>
              <a:spcAft>
                <a:spcPts val="0"/>
              </a:spcAft>
              <a:buClr>
                <a:schemeClr val="lt2"/>
              </a:buClr>
              <a:buSzPts val="2000"/>
              <a:buNone/>
              <a:defRPr sz="2667" b="1">
                <a:solidFill>
                  <a:schemeClr val="lt2"/>
                </a:solidFill>
              </a:defRPr>
            </a:lvl2pPr>
            <a:lvl3pPr marL="1828754" lvl="2" indent="-304792" algn="l">
              <a:lnSpc>
                <a:spcPct val="100000"/>
              </a:lnSpc>
              <a:spcBef>
                <a:spcPts val="480"/>
              </a:spcBef>
              <a:spcAft>
                <a:spcPts val="0"/>
              </a:spcAft>
              <a:buClr>
                <a:schemeClr val="lt2"/>
              </a:buClr>
              <a:buSzPts val="1800"/>
              <a:buNone/>
              <a:defRPr sz="2400" b="1">
                <a:solidFill>
                  <a:schemeClr val="lt2"/>
                </a:solidFill>
              </a:defRPr>
            </a:lvl3pPr>
            <a:lvl4pPr marL="2438339" lvl="3" indent="-304792" algn="l">
              <a:lnSpc>
                <a:spcPct val="100000"/>
              </a:lnSpc>
              <a:spcBef>
                <a:spcPts val="427"/>
              </a:spcBef>
              <a:spcAft>
                <a:spcPts val="0"/>
              </a:spcAft>
              <a:buClr>
                <a:schemeClr val="lt2"/>
              </a:buClr>
              <a:buSzPts val="1600"/>
              <a:buNone/>
              <a:defRPr sz="2133" b="1">
                <a:solidFill>
                  <a:schemeClr val="lt2"/>
                </a:solidFill>
              </a:defRPr>
            </a:lvl4pPr>
            <a:lvl5pPr marL="3047924" lvl="4" indent="-304792" algn="l">
              <a:lnSpc>
                <a:spcPct val="100000"/>
              </a:lnSpc>
              <a:spcBef>
                <a:spcPts val="427"/>
              </a:spcBef>
              <a:spcAft>
                <a:spcPts val="0"/>
              </a:spcAft>
              <a:buClr>
                <a:schemeClr val="lt2"/>
              </a:buClr>
              <a:buSzPts val="1600"/>
              <a:buNone/>
              <a:defRPr sz="2133" b="1">
                <a:solidFill>
                  <a:schemeClr val="lt2"/>
                </a:solidFill>
              </a:defRPr>
            </a:lvl5pPr>
            <a:lvl6pPr marL="3657509" lvl="5" indent="-457189" algn="l">
              <a:lnSpc>
                <a:spcPct val="100000"/>
              </a:lnSpc>
              <a:spcBef>
                <a:spcPts val="480"/>
              </a:spcBef>
              <a:spcAft>
                <a:spcPts val="0"/>
              </a:spcAft>
              <a:buClr>
                <a:schemeClr val="dk1"/>
              </a:buClr>
              <a:buSzPts val="1800"/>
              <a:buChar char="•"/>
              <a:defRPr/>
            </a:lvl6pPr>
            <a:lvl7pPr marL="4267093" lvl="6" indent="-457189" algn="l">
              <a:lnSpc>
                <a:spcPct val="100000"/>
              </a:lnSpc>
              <a:spcBef>
                <a:spcPts val="480"/>
              </a:spcBef>
              <a:spcAft>
                <a:spcPts val="0"/>
              </a:spcAft>
              <a:buClr>
                <a:schemeClr val="dk1"/>
              </a:buClr>
              <a:buSzPts val="1800"/>
              <a:buChar char="•"/>
              <a:defRPr/>
            </a:lvl7pPr>
            <a:lvl8pPr marL="4876678" lvl="7" indent="-457189" algn="l">
              <a:lnSpc>
                <a:spcPct val="100000"/>
              </a:lnSpc>
              <a:spcBef>
                <a:spcPts val="480"/>
              </a:spcBef>
              <a:spcAft>
                <a:spcPts val="0"/>
              </a:spcAft>
              <a:buClr>
                <a:schemeClr val="dk1"/>
              </a:buClr>
              <a:buSzPts val="1800"/>
              <a:buChar char="•"/>
              <a:defRPr/>
            </a:lvl8pPr>
            <a:lvl9pPr marL="5486263" lvl="8" indent="-457189" algn="l">
              <a:lnSpc>
                <a:spcPct val="100000"/>
              </a:lnSpc>
              <a:spcBef>
                <a:spcPts val="48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025655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Content 1">
  <p:cSld name="Content 1">
    <p:spTree>
      <p:nvGrpSpPr>
        <p:cNvPr id="1" name="Shape 20"/>
        <p:cNvGrpSpPr/>
        <p:nvPr/>
      </p:nvGrpSpPr>
      <p:grpSpPr>
        <a:xfrm>
          <a:off x="0" y="0"/>
          <a:ext cx="0" cy="0"/>
          <a:chOff x="0" y="0"/>
          <a:chExt cx="0" cy="0"/>
        </a:xfrm>
      </p:grpSpPr>
      <p:sp>
        <p:nvSpPr>
          <p:cNvPr id="21" name="Google Shape;21;p20"/>
          <p:cNvSpPr/>
          <p:nvPr/>
        </p:nvSpPr>
        <p:spPr>
          <a:xfrm>
            <a:off x="0" y="0"/>
            <a:ext cx="12192000" cy="182880"/>
          </a:xfrm>
          <a:prstGeom prst="rect">
            <a:avLst/>
          </a:prstGeom>
          <a:solidFill>
            <a:schemeClr val="accent3"/>
          </a:solidFill>
          <a:ln>
            <a:noFill/>
          </a:ln>
        </p:spPr>
        <p:txBody>
          <a:bodyPr spcFirstLastPara="1" wrap="square" lIns="121900" tIns="60933" rIns="121900" bIns="60933"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2400" b="0" i="0" u="none" strike="noStrike" cap="none">
              <a:solidFill>
                <a:schemeClr val="lt1"/>
              </a:solidFill>
              <a:latin typeface="Arial"/>
              <a:ea typeface="Arial"/>
              <a:cs typeface="Arial"/>
              <a:sym typeface="Arial"/>
            </a:endParaRPr>
          </a:p>
        </p:txBody>
      </p:sp>
      <p:sp>
        <p:nvSpPr>
          <p:cNvPr id="22" name="Google Shape;22;p20"/>
          <p:cNvSpPr/>
          <p:nvPr/>
        </p:nvSpPr>
        <p:spPr>
          <a:xfrm>
            <a:off x="0" y="6697167"/>
            <a:ext cx="12192000" cy="182880"/>
          </a:xfrm>
          <a:prstGeom prst="rect">
            <a:avLst/>
          </a:prstGeom>
          <a:solidFill>
            <a:schemeClr val="accent2"/>
          </a:solidFill>
          <a:ln>
            <a:noFill/>
          </a:ln>
        </p:spPr>
        <p:txBody>
          <a:bodyPr spcFirstLastPara="1" wrap="square" lIns="121900" tIns="60933" rIns="121900" bIns="60933"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2400" b="0" i="0" u="none" strike="noStrike" cap="none">
              <a:solidFill>
                <a:schemeClr val="lt1"/>
              </a:solidFill>
              <a:latin typeface="Arial"/>
              <a:ea typeface="Arial"/>
              <a:cs typeface="Arial"/>
              <a:sym typeface="Arial"/>
            </a:endParaRPr>
          </a:p>
        </p:txBody>
      </p:sp>
      <p:sp>
        <p:nvSpPr>
          <p:cNvPr id="23" name="Google Shape;23;p20"/>
          <p:cNvSpPr txBox="1">
            <a:spLocks noGrp="1"/>
          </p:cNvSpPr>
          <p:nvPr>
            <p:ph type="title"/>
          </p:nvPr>
        </p:nvSpPr>
        <p:spPr>
          <a:xfrm>
            <a:off x="1117600" y="838201"/>
            <a:ext cx="10464800" cy="579439"/>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Clr>
                <a:schemeClr val="dk1"/>
              </a:buClr>
              <a:buSzPts val="2400"/>
              <a:buFont typeface="Arial"/>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26" name="Google Shape;26;p20"/>
          <p:cNvSpPr txBox="1">
            <a:spLocks noGrp="1"/>
          </p:cNvSpPr>
          <p:nvPr>
            <p:ph type="body" idx="1"/>
          </p:nvPr>
        </p:nvSpPr>
        <p:spPr>
          <a:xfrm>
            <a:off x="1117600" y="1447800"/>
            <a:ext cx="10363200" cy="4572000"/>
          </a:xfrm>
          <a:prstGeom prst="rect">
            <a:avLst/>
          </a:prstGeom>
          <a:noFill/>
          <a:ln>
            <a:noFill/>
          </a:ln>
        </p:spPr>
        <p:txBody>
          <a:bodyPr spcFirstLastPara="1" wrap="square" lIns="91425" tIns="45700" rIns="91425" bIns="45700" anchor="t" anchorCtr="0">
            <a:normAutofit/>
          </a:bodyPr>
          <a:lstStyle>
            <a:lvl1pPr marL="609585" lvl="0" indent="-474121" algn="l">
              <a:lnSpc>
                <a:spcPct val="100000"/>
              </a:lnSpc>
              <a:spcBef>
                <a:spcPts val="533"/>
              </a:spcBef>
              <a:spcAft>
                <a:spcPts val="0"/>
              </a:spcAft>
              <a:buClr>
                <a:schemeClr val="dk1"/>
              </a:buClr>
              <a:buSzPts val="2000"/>
              <a:buFont typeface="Arial"/>
              <a:buChar char="•"/>
              <a:defRPr sz="2667"/>
            </a:lvl1pPr>
            <a:lvl2pPr marL="1219170" lvl="1" indent="-457189" algn="l">
              <a:lnSpc>
                <a:spcPct val="100000"/>
              </a:lnSpc>
              <a:spcBef>
                <a:spcPts val="1600"/>
              </a:spcBef>
              <a:spcAft>
                <a:spcPts val="0"/>
              </a:spcAft>
              <a:buClr>
                <a:schemeClr val="dk1"/>
              </a:buClr>
              <a:buSzPts val="1800"/>
              <a:buFont typeface="Arial"/>
              <a:buChar char="•"/>
              <a:defRPr sz="2400"/>
            </a:lvl2pPr>
            <a:lvl3pPr marL="1828754" lvl="2" indent="-440256" algn="l">
              <a:lnSpc>
                <a:spcPct val="100000"/>
              </a:lnSpc>
              <a:spcBef>
                <a:spcPts val="1600"/>
              </a:spcBef>
              <a:spcAft>
                <a:spcPts val="0"/>
              </a:spcAft>
              <a:buClr>
                <a:schemeClr val="dk1"/>
              </a:buClr>
              <a:buSzPts val="1600"/>
              <a:buFont typeface="Arial"/>
              <a:buChar char="•"/>
              <a:defRPr sz="2133"/>
            </a:lvl3pPr>
            <a:lvl4pPr marL="2438339" lvl="3" indent="-423323" algn="l">
              <a:lnSpc>
                <a:spcPct val="100000"/>
              </a:lnSpc>
              <a:spcBef>
                <a:spcPts val="1600"/>
              </a:spcBef>
              <a:spcAft>
                <a:spcPts val="0"/>
              </a:spcAft>
              <a:buClr>
                <a:schemeClr val="dk1"/>
              </a:buClr>
              <a:buSzPts val="1400"/>
              <a:buFont typeface="Arial"/>
              <a:buChar char="•"/>
              <a:defRPr sz="1867"/>
            </a:lvl4pPr>
            <a:lvl5pPr marL="3047924" lvl="4" indent="-423323" algn="l">
              <a:lnSpc>
                <a:spcPct val="100000"/>
              </a:lnSpc>
              <a:spcBef>
                <a:spcPts val="1600"/>
              </a:spcBef>
              <a:spcAft>
                <a:spcPts val="0"/>
              </a:spcAft>
              <a:buClr>
                <a:schemeClr val="dk1"/>
              </a:buClr>
              <a:buSzPts val="1400"/>
              <a:buFont typeface="Arial"/>
              <a:buChar char="•"/>
              <a:defRPr sz="1867"/>
            </a:lvl5pPr>
            <a:lvl6pPr marL="3657509" lvl="5" indent="-457189" algn="l">
              <a:lnSpc>
                <a:spcPct val="100000"/>
              </a:lnSpc>
              <a:spcBef>
                <a:spcPts val="1600"/>
              </a:spcBef>
              <a:spcAft>
                <a:spcPts val="0"/>
              </a:spcAft>
              <a:buClr>
                <a:schemeClr val="dk1"/>
              </a:buClr>
              <a:buSzPts val="1800"/>
              <a:buChar char="•"/>
              <a:defRPr/>
            </a:lvl6pPr>
            <a:lvl7pPr marL="4267093" lvl="6" indent="-457189" algn="l">
              <a:lnSpc>
                <a:spcPct val="100000"/>
              </a:lnSpc>
              <a:spcBef>
                <a:spcPts val="480"/>
              </a:spcBef>
              <a:spcAft>
                <a:spcPts val="0"/>
              </a:spcAft>
              <a:buClr>
                <a:schemeClr val="dk1"/>
              </a:buClr>
              <a:buSzPts val="1800"/>
              <a:buChar char="•"/>
              <a:defRPr/>
            </a:lvl7pPr>
            <a:lvl8pPr marL="4876678" lvl="7" indent="-457189" algn="l">
              <a:lnSpc>
                <a:spcPct val="100000"/>
              </a:lnSpc>
              <a:spcBef>
                <a:spcPts val="480"/>
              </a:spcBef>
              <a:spcAft>
                <a:spcPts val="0"/>
              </a:spcAft>
              <a:buClr>
                <a:schemeClr val="dk1"/>
              </a:buClr>
              <a:buSzPts val="1800"/>
              <a:buChar char="•"/>
              <a:defRPr/>
            </a:lvl8pPr>
            <a:lvl9pPr marL="5486263" lvl="8" indent="-457189" algn="l">
              <a:lnSpc>
                <a:spcPct val="100000"/>
              </a:lnSpc>
              <a:spcBef>
                <a:spcPts val="480"/>
              </a:spcBef>
              <a:spcAft>
                <a:spcPts val="0"/>
              </a:spcAft>
              <a:buClr>
                <a:schemeClr val="dk1"/>
              </a:buClr>
              <a:buSzPts val="1800"/>
              <a:buChar char="•"/>
              <a:defRPr/>
            </a:lvl9pPr>
          </a:lstStyle>
          <a:p>
            <a:endParaRPr dirty="0"/>
          </a:p>
        </p:txBody>
      </p:sp>
    </p:spTree>
    <p:extLst>
      <p:ext uri="{BB962C8B-B14F-4D97-AF65-F5344CB8AC3E}">
        <p14:creationId xmlns:p14="http://schemas.microsoft.com/office/powerpoint/2010/main" val="52633506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3_Divider 4">
  <p:cSld name="3_Divider 4">
    <p:spTree>
      <p:nvGrpSpPr>
        <p:cNvPr id="1" name="Shape 150"/>
        <p:cNvGrpSpPr/>
        <p:nvPr/>
      </p:nvGrpSpPr>
      <p:grpSpPr>
        <a:xfrm>
          <a:off x="0" y="0"/>
          <a:ext cx="0" cy="0"/>
          <a:chOff x="0" y="0"/>
          <a:chExt cx="0" cy="0"/>
        </a:xfrm>
      </p:grpSpPr>
      <p:pic>
        <p:nvPicPr>
          <p:cNvPr id="151" name="Google Shape;151;p42"/>
          <p:cNvPicPr preferRelativeResize="0"/>
          <p:nvPr/>
        </p:nvPicPr>
        <p:blipFill rotWithShape="1">
          <a:blip r:embed="rId2">
            <a:alphaModFix/>
          </a:blip>
          <a:srcRect/>
          <a:stretch/>
        </p:blipFill>
        <p:spPr>
          <a:xfrm>
            <a:off x="308866" y="303785"/>
            <a:ext cx="11574269" cy="6250431"/>
          </a:xfrm>
          <a:prstGeom prst="rect">
            <a:avLst/>
          </a:prstGeom>
          <a:noFill/>
          <a:ln>
            <a:noFill/>
          </a:ln>
        </p:spPr>
      </p:pic>
      <p:sp>
        <p:nvSpPr>
          <p:cNvPr id="152" name="Google Shape;152;p42"/>
          <p:cNvSpPr/>
          <p:nvPr/>
        </p:nvSpPr>
        <p:spPr>
          <a:xfrm>
            <a:off x="0" y="1579879"/>
            <a:ext cx="3759200" cy="731520"/>
          </a:xfrm>
          <a:prstGeom prst="rect">
            <a:avLst/>
          </a:prstGeom>
          <a:solidFill>
            <a:schemeClr val="accent3"/>
          </a:solidFill>
          <a:ln>
            <a:noFill/>
          </a:ln>
        </p:spPr>
        <p:txBody>
          <a:bodyPr spcFirstLastPara="1" wrap="square" lIns="121900" tIns="60933" rIns="121900" bIns="60933"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2400" b="0" i="0" u="none" strike="noStrike" cap="none">
              <a:solidFill>
                <a:schemeClr val="lt1"/>
              </a:solidFill>
              <a:latin typeface="Arial"/>
              <a:ea typeface="Arial"/>
              <a:cs typeface="Arial"/>
              <a:sym typeface="Arial"/>
            </a:endParaRPr>
          </a:p>
        </p:txBody>
      </p:sp>
      <p:sp>
        <p:nvSpPr>
          <p:cNvPr id="153" name="Google Shape;153;p42"/>
          <p:cNvSpPr txBox="1">
            <a:spLocks noGrp="1"/>
          </p:cNvSpPr>
          <p:nvPr>
            <p:ph type="body" idx="1"/>
          </p:nvPr>
        </p:nvSpPr>
        <p:spPr>
          <a:xfrm>
            <a:off x="309034" y="1579034"/>
            <a:ext cx="3450167" cy="732367"/>
          </a:xfrm>
          <a:prstGeom prst="rect">
            <a:avLst/>
          </a:prstGeom>
          <a:noFill/>
          <a:ln>
            <a:noFill/>
          </a:ln>
        </p:spPr>
        <p:txBody>
          <a:bodyPr spcFirstLastPara="1" wrap="square" lIns="91425" tIns="45700" rIns="91425" bIns="45700" anchor="ctr" anchorCtr="0">
            <a:noAutofit/>
          </a:bodyPr>
          <a:lstStyle>
            <a:lvl1pPr marL="609585" lvl="0" indent="-304792" algn="l">
              <a:lnSpc>
                <a:spcPct val="100000"/>
              </a:lnSpc>
              <a:spcBef>
                <a:spcPts val="533"/>
              </a:spcBef>
              <a:spcAft>
                <a:spcPts val="0"/>
              </a:spcAft>
              <a:buClr>
                <a:schemeClr val="lt2"/>
              </a:buClr>
              <a:buSzPts val="2000"/>
              <a:buNone/>
              <a:defRPr sz="2667" b="1">
                <a:solidFill>
                  <a:schemeClr val="lt2"/>
                </a:solidFill>
              </a:defRPr>
            </a:lvl1pPr>
            <a:lvl2pPr marL="1219170" lvl="1" indent="-304792" algn="l">
              <a:lnSpc>
                <a:spcPct val="100000"/>
              </a:lnSpc>
              <a:spcBef>
                <a:spcPts val="533"/>
              </a:spcBef>
              <a:spcAft>
                <a:spcPts val="0"/>
              </a:spcAft>
              <a:buClr>
                <a:schemeClr val="lt2"/>
              </a:buClr>
              <a:buSzPts val="2000"/>
              <a:buNone/>
              <a:defRPr sz="2667" b="1">
                <a:solidFill>
                  <a:schemeClr val="lt2"/>
                </a:solidFill>
              </a:defRPr>
            </a:lvl2pPr>
            <a:lvl3pPr marL="1828754" lvl="2" indent="-304792" algn="l">
              <a:lnSpc>
                <a:spcPct val="100000"/>
              </a:lnSpc>
              <a:spcBef>
                <a:spcPts val="480"/>
              </a:spcBef>
              <a:spcAft>
                <a:spcPts val="0"/>
              </a:spcAft>
              <a:buClr>
                <a:schemeClr val="lt2"/>
              </a:buClr>
              <a:buSzPts val="1800"/>
              <a:buNone/>
              <a:defRPr sz="2400" b="1">
                <a:solidFill>
                  <a:schemeClr val="lt2"/>
                </a:solidFill>
              </a:defRPr>
            </a:lvl3pPr>
            <a:lvl4pPr marL="2438339" lvl="3" indent="-304792" algn="l">
              <a:lnSpc>
                <a:spcPct val="100000"/>
              </a:lnSpc>
              <a:spcBef>
                <a:spcPts val="427"/>
              </a:spcBef>
              <a:spcAft>
                <a:spcPts val="0"/>
              </a:spcAft>
              <a:buClr>
                <a:schemeClr val="lt2"/>
              </a:buClr>
              <a:buSzPts val="1600"/>
              <a:buNone/>
              <a:defRPr sz="2133" b="1">
                <a:solidFill>
                  <a:schemeClr val="lt2"/>
                </a:solidFill>
              </a:defRPr>
            </a:lvl4pPr>
            <a:lvl5pPr marL="3047924" lvl="4" indent="-304792" algn="l">
              <a:lnSpc>
                <a:spcPct val="100000"/>
              </a:lnSpc>
              <a:spcBef>
                <a:spcPts val="427"/>
              </a:spcBef>
              <a:spcAft>
                <a:spcPts val="0"/>
              </a:spcAft>
              <a:buClr>
                <a:schemeClr val="lt2"/>
              </a:buClr>
              <a:buSzPts val="1600"/>
              <a:buNone/>
              <a:defRPr sz="2133" b="1">
                <a:solidFill>
                  <a:schemeClr val="lt2"/>
                </a:solidFill>
              </a:defRPr>
            </a:lvl5pPr>
            <a:lvl6pPr marL="3657509" lvl="5" indent="-457189" algn="l">
              <a:lnSpc>
                <a:spcPct val="100000"/>
              </a:lnSpc>
              <a:spcBef>
                <a:spcPts val="480"/>
              </a:spcBef>
              <a:spcAft>
                <a:spcPts val="0"/>
              </a:spcAft>
              <a:buClr>
                <a:schemeClr val="dk1"/>
              </a:buClr>
              <a:buSzPts val="1800"/>
              <a:buChar char="•"/>
              <a:defRPr/>
            </a:lvl6pPr>
            <a:lvl7pPr marL="4267093" lvl="6" indent="-457189" algn="l">
              <a:lnSpc>
                <a:spcPct val="100000"/>
              </a:lnSpc>
              <a:spcBef>
                <a:spcPts val="480"/>
              </a:spcBef>
              <a:spcAft>
                <a:spcPts val="0"/>
              </a:spcAft>
              <a:buClr>
                <a:schemeClr val="dk1"/>
              </a:buClr>
              <a:buSzPts val="1800"/>
              <a:buChar char="•"/>
              <a:defRPr/>
            </a:lvl7pPr>
            <a:lvl8pPr marL="4876678" lvl="7" indent="-457189" algn="l">
              <a:lnSpc>
                <a:spcPct val="100000"/>
              </a:lnSpc>
              <a:spcBef>
                <a:spcPts val="480"/>
              </a:spcBef>
              <a:spcAft>
                <a:spcPts val="0"/>
              </a:spcAft>
              <a:buClr>
                <a:schemeClr val="dk1"/>
              </a:buClr>
              <a:buSzPts val="1800"/>
              <a:buChar char="•"/>
              <a:defRPr/>
            </a:lvl8pPr>
            <a:lvl9pPr marL="5486263" lvl="8" indent="-457189" algn="l">
              <a:lnSpc>
                <a:spcPct val="100000"/>
              </a:lnSpc>
              <a:spcBef>
                <a:spcPts val="48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45861273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C8D152-2C1D-2934-991A-6D88807FBBF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E2A366A-0C48-6EEB-9C44-D6DFF7D9EF6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57B9F95-42C6-7F57-40F1-776E202A243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786C232-1177-68B2-A334-F7FF5F73154A}"/>
              </a:ext>
            </a:extLst>
          </p:cNvPr>
          <p:cNvSpPr>
            <a:spLocks noGrp="1"/>
          </p:cNvSpPr>
          <p:nvPr>
            <p:ph type="dt" sz="half" idx="10"/>
          </p:nvPr>
        </p:nvSpPr>
        <p:spPr/>
        <p:txBody>
          <a:bodyPr/>
          <a:lstStyle/>
          <a:p>
            <a:fld id="{C72055EB-1F44-416C-B00E-C254001FC794}" type="datetimeFigureOut">
              <a:rPr lang="en-US" smtClean="0"/>
              <a:t>9/22/2023</a:t>
            </a:fld>
            <a:endParaRPr lang="en-US"/>
          </a:p>
        </p:txBody>
      </p:sp>
      <p:sp>
        <p:nvSpPr>
          <p:cNvPr id="6" name="Footer Placeholder 5">
            <a:extLst>
              <a:ext uri="{FF2B5EF4-FFF2-40B4-BE49-F238E27FC236}">
                <a16:creationId xmlns:a16="http://schemas.microsoft.com/office/drawing/2014/main" id="{2DF82A08-21E5-559C-89BA-B59C738649E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FF39A84-966A-5E87-6D4A-0A6B69561165}"/>
              </a:ext>
            </a:extLst>
          </p:cNvPr>
          <p:cNvSpPr>
            <a:spLocks noGrp="1"/>
          </p:cNvSpPr>
          <p:nvPr>
            <p:ph type="sldNum" sz="quarter" idx="12"/>
          </p:nvPr>
        </p:nvSpPr>
        <p:spPr/>
        <p:txBody>
          <a:bodyPr/>
          <a:lstStyle/>
          <a:p>
            <a:fld id="{11C0E8BA-1A1E-4A7F-B344-D5E96B3035CB}" type="slidenum">
              <a:rPr lang="en-US" smtClean="0"/>
              <a:t>‹#›</a:t>
            </a:fld>
            <a:endParaRPr lang="en-US"/>
          </a:p>
        </p:txBody>
      </p:sp>
      <p:pic>
        <p:nvPicPr>
          <p:cNvPr id="8" name="Picture 7">
            <a:extLst>
              <a:ext uri="{FF2B5EF4-FFF2-40B4-BE49-F238E27FC236}">
                <a16:creationId xmlns:a16="http://schemas.microsoft.com/office/drawing/2014/main" id="{E0A8F9DA-FF47-19DB-B098-3562AF64C676}"/>
              </a:ext>
            </a:extLst>
          </p:cNvPr>
          <p:cNvPicPr>
            <a:picLocks noChangeAspect="1"/>
          </p:cNvPicPr>
          <p:nvPr userDrawn="1"/>
        </p:nvPicPr>
        <p:blipFill>
          <a:blip r:embed="rId2"/>
          <a:stretch>
            <a:fillRect/>
          </a:stretch>
        </p:blipFill>
        <p:spPr>
          <a:xfrm>
            <a:off x="9421319" y="5413249"/>
            <a:ext cx="1121761" cy="1152244"/>
          </a:xfrm>
          <a:prstGeom prst="rect">
            <a:avLst/>
          </a:prstGeom>
        </p:spPr>
      </p:pic>
      <p:sp>
        <p:nvSpPr>
          <p:cNvPr id="10" name="Google Shape;21;p20">
            <a:extLst>
              <a:ext uri="{FF2B5EF4-FFF2-40B4-BE49-F238E27FC236}">
                <a16:creationId xmlns:a16="http://schemas.microsoft.com/office/drawing/2014/main" id="{894AE8CB-4D97-C25C-E0F6-459111595085}"/>
              </a:ext>
            </a:extLst>
          </p:cNvPr>
          <p:cNvSpPr/>
          <p:nvPr userDrawn="1"/>
        </p:nvSpPr>
        <p:spPr>
          <a:xfrm>
            <a:off x="0" y="0"/>
            <a:ext cx="12192000" cy="182880"/>
          </a:xfrm>
          <a:prstGeom prst="rect">
            <a:avLst/>
          </a:prstGeom>
          <a:solidFill>
            <a:srgbClr val="7BC143"/>
          </a:solidFill>
          <a:ln>
            <a:noFill/>
          </a:ln>
        </p:spPr>
        <p:txBody>
          <a:bodyPr spcFirstLastPara="1" wrap="square" lIns="121900" tIns="60933" rIns="121900" bIns="60933"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Pts val="1800"/>
              <a:buFont typeface="Arial"/>
              <a:buNone/>
              <a:tabLst/>
              <a:defRPr/>
            </a:pPr>
            <a:endParaRPr kumimoji="0" sz="24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1" name="Google Shape;22;p20">
            <a:extLst>
              <a:ext uri="{FF2B5EF4-FFF2-40B4-BE49-F238E27FC236}">
                <a16:creationId xmlns:a16="http://schemas.microsoft.com/office/drawing/2014/main" id="{E4512501-BBF5-E9DB-D226-622EC8163368}"/>
              </a:ext>
            </a:extLst>
          </p:cNvPr>
          <p:cNvSpPr/>
          <p:nvPr userDrawn="1"/>
        </p:nvSpPr>
        <p:spPr>
          <a:xfrm>
            <a:off x="0" y="6675120"/>
            <a:ext cx="12192000" cy="182880"/>
          </a:xfrm>
          <a:prstGeom prst="rect">
            <a:avLst/>
          </a:prstGeom>
          <a:solidFill>
            <a:srgbClr val="0070C0"/>
          </a:solidFill>
          <a:ln>
            <a:noFill/>
          </a:ln>
        </p:spPr>
        <p:txBody>
          <a:bodyPr spcFirstLastPara="1" wrap="square" lIns="121900" tIns="60933" rIns="121900" bIns="60933"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2400" b="0" i="0" u="none" strike="noStrike" cap="none">
              <a:solidFill>
                <a:srgbClr val="0070C0"/>
              </a:solidFill>
              <a:latin typeface="Arial"/>
              <a:ea typeface="Arial"/>
              <a:cs typeface="Arial"/>
              <a:sym typeface="Arial"/>
            </a:endParaRPr>
          </a:p>
        </p:txBody>
      </p:sp>
    </p:spTree>
    <p:extLst>
      <p:ext uri="{BB962C8B-B14F-4D97-AF65-F5344CB8AC3E}">
        <p14:creationId xmlns:p14="http://schemas.microsoft.com/office/powerpoint/2010/main" val="301850331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1"/>
            <a:ext cx="10363200" cy="615553"/>
          </a:xfrm>
          <a:prstGeom prst="rect">
            <a:avLst/>
          </a:prstGeom>
        </p:spPr>
        <p:txBody>
          <a:bodyPr wrap="square" lIns="0" tIns="0" rIns="0" bIns="0">
            <a:spAutoFit/>
          </a:bodyPr>
          <a:lstStyle>
            <a:lvl1pPr>
              <a:defRPr sz="4000" b="1" i="0">
                <a:solidFill>
                  <a:srgbClr val="011A36"/>
                </a:solidFill>
                <a:latin typeface="Corbel"/>
                <a:cs typeface="Corbel"/>
              </a:defRPr>
            </a:lvl1pPr>
          </a:lstStyle>
          <a:p>
            <a:endParaRPr/>
          </a:p>
        </p:txBody>
      </p:sp>
      <p:sp>
        <p:nvSpPr>
          <p:cNvPr id="3" name="Holder 3"/>
          <p:cNvSpPr>
            <a:spLocks noGrp="1"/>
          </p:cNvSpPr>
          <p:nvPr>
            <p:ph type="subTitle" idx="4"/>
          </p:nvPr>
        </p:nvSpPr>
        <p:spPr>
          <a:xfrm>
            <a:off x="1828800" y="3840481"/>
            <a:ext cx="8534400" cy="410433"/>
          </a:xfrm>
          <a:prstGeom prst="rect">
            <a:avLst/>
          </a:prstGeom>
        </p:spPr>
        <p:txBody>
          <a:bodyPr wrap="square" lIns="0" tIns="0" rIns="0" bIns="0">
            <a:spAutoFit/>
          </a:bodyPr>
          <a:lstStyle>
            <a:lvl1pPr>
              <a:defRPr sz="2667" b="0" i="0">
                <a:solidFill>
                  <a:srgbClr val="011A36"/>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9/22/2023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82335858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324614" y="425291"/>
            <a:ext cx="11542772" cy="615553"/>
          </a:xfrm>
        </p:spPr>
        <p:txBody>
          <a:bodyPr lIns="0" tIns="0" rIns="0" bIns="0"/>
          <a:lstStyle>
            <a:lvl1pPr>
              <a:defRPr sz="4000" b="1" i="0">
                <a:solidFill>
                  <a:srgbClr val="011A36"/>
                </a:solidFill>
                <a:latin typeface="Corbel"/>
                <a:cs typeface="Corbel"/>
              </a:defRPr>
            </a:lvl1pPr>
          </a:lstStyle>
          <a:p>
            <a:endParaRPr dirty="0"/>
          </a:p>
        </p:txBody>
      </p:sp>
      <p:sp>
        <p:nvSpPr>
          <p:cNvPr id="3" name="Holder 3"/>
          <p:cNvSpPr>
            <a:spLocks noGrp="1"/>
          </p:cNvSpPr>
          <p:nvPr>
            <p:ph type="body" idx="1"/>
          </p:nvPr>
        </p:nvSpPr>
        <p:spPr>
          <a:xfrm>
            <a:off x="395394" y="2576288"/>
            <a:ext cx="11401212" cy="410433"/>
          </a:xfrm>
        </p:spPr>
        <p:txBody>
          <a:bodyPr lIns="0" tIns="0" rIns="0" bIns="0"/>
          <a:lstStyle>
            <a:lvl1pPr>
              <a:defRPr sz="2667" b="0" i="0">
                <a:solidFill>
                  <a:srgbClr val="011A36"/>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9/22/2023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61243820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obj" preserve="1">
  <p:cSld name="Two Content">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0" y="1"/>
            <a:ext cx="12191997" cy="6857999"/>
          </a:xfrm>
          <a:prstGeom prst="rect">
            <a:avLst/>
          </a:prstGeom>
        </p:spPr>
      </p:pic>
      <p:sp>
        <p:nvSpPr>
          <p:cNvPr id="17" name="bg object 17"/>
          <p:cNvSpPr/>
          <p:nvPr/>
        </p:nvSpPr>
        <p:spPr>
          <a:xfrm>
            <a:off x="0" y="0"/>
            <a:ext cx="12192000" cy="365760"/>
          </a:xfrm>
          <a:custGeom>
            <a:avLst/>
            <a:gdLst/>
            <a:ahLst/>
            <a:cxnLst/>
            <a:rect l="l" t="t" r="r" b="b"/>
            <a:pathLst>
              <a:path w="9144000" h="274320">
                <a:moveTo>
                  <a:pt x="9144000" y="0"/>
                </a:moveTo>
                <a:lnTo>
                  <a:pt x="0" y="0"/>
                </a:lnTo>
                <a:lnTo>
                  <a:pt x="0" y="274320"/>
                </a:lnTo>
                <a:lnTo>
                  <a:pt x="9144000" y="274320"/>
                </a:lnTo>
                <a:lnTo>
                  <a:pt x="9144000" y="0"/>
                </a:lnTo>
                <a:close/>
              </a:path>
            </a:pathLst>
          </a:custGeom>
          <a:solidFill>
            <a:srgbClr val="00B52C"/>
          </a:solidFill>
        </p:spPr>
        <p:txBody>
          <a:bodyPr wrap="square" lIns="0" tIns="0" rIns="0" bIns="0" rtlCol="0"/>
          <a:lstStyle/>
          <a:p>
            <a:endParaRPr sz="2400"/>
          </a:p>
        </p:txBody>
      </p:sp>
      <p:sp>
        <p:nvSpPr>
          <p:cNvPr id="18" name="bg object 18"/>
          <p:cNvSpPr/>
          <p:nvPr/>
        </p:nvSpPr>
        <p:spPr>
          <a:xfrm>
            <a:off x="0" y="6675120"/>
            <a:ext cx="12192000" cy="182880"/>
          </a:xfrm>
          <a:custGeom>
            <a:avLst/>
            <a:gdLst/>
            <a:ahLst/>
            <a:cxnLst/>
            <a:rect l="l" t="t" r="r" b="b"/>
            <a:pathLst>
              <a:path w="9144000" h="137160">
                <a:moveTo>
                  <a:pt x="9144000" y="0"/>
                </a:moveTo>
                <a:lnTo>
                  <a:pt x="0" y="0"/>
                </a:lnTo>
                <a:lnTo>
                  <a:pt x="0" y="137160"/>
                </a:lnTo>
                <a:lnTo>
                  <a:pt x="9144000" y="137160"/>
                </a:lnTo>
                <a:lnTo>
                  <a:pt x="9144000" y="0"/>
                </a:lnTo>
                <a:close/>
              </a:path>
            </a:pathLst>
          </a:custGeom>
          <a:solidFill>
            <a:srgbClr val="0088B6"/>
          </a:solidFill>
        </p:spPr>
        <p:txBody>
          <a:bodyPr wrap="square" lIns="0" tIns="0" rIns="0" bIns="0" rtlCol="0"/>
          <a:lstStyle/>
          <a:p>
            <a:endParaRPr sz="2400"/>
          </a:p>
        </p:txBody>
      </p:sp>
      <p:pic>
        <p:nvPicPr>
          <p:cNvPr id="19" name="bg object 19"/>
          <p:cNvPicPr/>
          <p:nvPr/>
        </p:nvPicPr>
        <p:blipFill>
          <a:blip r:embed="rId3" cstate="print"/>
          <a:stretch>
            <a:fillRect/>
          </a:stretch>
        </p:blipFill>
        <p:spPr>
          <a:xfrm>
            <a:off x="5327905" y="10161"/>
            <a:ext cx="1536191" cy="1172463"/>
          </a:xfrm>
          <a:prstGeom prst="rect">
            <a:avLst/>
          </a:prstGeom>
        </p:spPr>
      </p:pic>
      <p:pic>
        <p:nvPicPr>
          <p:cNvPr id="20" name="bg object 20"/>
          <p:cNvPicPr/>
          <p:nvPr/>
        </p:nvPicPr>
        <p:blipFill>
          <a:blip r:embed="rId4" cstate="print"/>
          <a:stretch>
            <a:fillRect/>
          </a:stretch>
        </p:blipFill>
        <p:spPr>
          <a:xfrm>
            <a:off x="609601" y="5711953"/>
            <a:ext cx="10881359" cy="1018031"/>
          </a:xfrm>
          <a:prstGeom prst="rect">
            <a:avLst/>
          </a:prstGeom>
        </p:spPr>
      </p:pic>
      <p:sp>
        <p:nvSpPr>
          <p:cNvPr id="2" name="Holder 2"/>
          <p:cNvSpPr>
            <a:spLocks noGrp="1"/>
          </p:cNvSpPr>
          <p:nvPr>
            <p:ph type="title"/>
          </p:nvPr>
        </p:nvSpPr>
        <p:spPr>
          <a:xfrm>
            <a:off x="324614" y="425291"/>
            <a:ext cx="11542772" cy="615553"/>
          </a:xfrm>
        </p:spPr>
        <p:txBody>
          <a:bodyPr lIns="0" tIns="0" rIns="0" bIns="0"/>
          <a:lstStyle>
            <a:lvl1pPr>
              <a:defRPr sz="4000" b="1" i="0">
                <a:solidFill>
                  <a:srgbClr val="011A36"/>
                </a:solidFill>
                <a:latin typeface="Corbel"/>
                <a:cs typeface="Corbel"/>
              </a:defRPr>
            </a:lvl1pPr>
          </a:lstStyle>
          <a:p>
            <a:endParaRPr/>
          </a:p>
        </p:txBody>
      </p:sp>
      <p:sp>
        <p:nvSpPr>
          <p:cNvPr id="3" name="Holder 3"/>
          <p:cNvSpPr>
            <a:spLocks noGrp="1"/>
          </p:cNvSpPr>
          <p:nvPr>
            <p:ph sz="half" idx="2"/>
          </p:nvPr>
        </p:nvSpPr>
        <p:spPr>
          <a:xfrm>
            <a:off x="609600" y="1577340"/>
            <a:ext cx="5303520" cy="307777"/>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307777"/>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9/22/2023</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42027630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1" y="1"/>
            <a:ext cx="12191999" cy="6857999"/>
          </a:xfrm>
          <a:prstGeom prst="rect">
            <a:avLst/>
          </a:prstGeom>
        </p:spPr>
      </p:pic>
      <p:pic>
        <p:nvPicPr>
          <p:cNvPr id="17" name="bg object 17"/>
          <p:cNvPicPr/>
          <p:nvPr/>
        </p:nvPicPr>
        <p:blipFill>
          <a:blip r:embed="rId3" cstate="print"/>
          <a:stretch>
            <a:fillRect/>
          </a:stretch>
        </p:blipFill>
        <p:spPr>
          <a:xfrm>
            <a:off x="5273041" y="1"/>
            <a:ext cx="1645919" cy="1213103"/>
          </a:xfrm>
          <a:prstGeom prst="rect">
            <a:avLst/>
          </a:prstGeom>
        </p:spPr>
      </p:pic>
      <p:pic>
        <p:nvPicPr>
          <p:cNvPr id="18" name="bg object 18"/>
          <p:cNvPicPr/>
          <p:nvPr/>
        </p:nvPicPr>
        <p:blipFill>
          <a:blip r:embed="rId4" cstate="print"/>
          <a:stretch>
            <a:fillRect/>
          </a:stretch>
        </p:blipFill>
        <p:spPr>
          <a:xfrm>
            <a:off x="5612384" y="119887"/>
            <a:ext cx="967213" cy="629919"/>
          </a:xfrm>
          <a:prstGeom prst="rect">
            <a:avLst/>
          </a:prstGeom>
        </p:spPr>
      </p:pic>
      <p:sp>
        <p:nvSpPr>
          <p:cNvPr id="19" name="bg object 19"/>
          <p:cNvSpPr/>
          <p:nvPr/>
        </p:nvSpPr>
        <p:spPr>
          <a:xfrm>
            <a:off x="0" y="0"/>
            <a:ext cx="12192000" cy="365760"/>
          </a:xfrm>
          <a:custGeom>
            <a:avLst/>
            <a:gdLst/>
            <a:ahLst/>
            <a:cxnLst/>
            <a:rect l="l" t="t" r="r" b="b"/>
            <a:pathLst>
              <a:path w="9144000" h="274320">
                <a:moveTo>
                  <a:pt x="9144000" y="0"/>
                </a:moveTo>
                <a:lnTo>
                  <a:pt x="0" y="0"/>
                </a:lnTo>
                <a:lnTo>
                  <a:pt x="0" y="274320"/>
                </a:lnTo>
                <a:lnTo>
                  <a:pt x="9144000" y="274320"/>
                </a:lnTo>
                <a:lnTo>
                  <a:pt x="9144000" y="0"/>
                </a:lnTo>
                <a:close/>
              </a:path>
            </a:pathLst>
          </a:custGeom>
          <a:solidFill>
            <a:srgbClr val="00C733"/>
          </a:solidFill>
        </p:spPr>
        <p:txBody>
          <a:bodyPr wrap="square" lIns="0" tIns="0" rIns="0" bIns="0" rtlCol="0"/>
          <a:lstStyle/>
          <a:p>
            <a:endParaRPr sz="2400"/>
          </a:p>
        </p:txBody>
      </p:sp>
      <p:pic>
        <p:nvPicPr>
          <p:cNvPr id="20" name="bg object 20"/>
          <p:cNvPicPr/>
          <p:nvPr/>
        </p:nvPicPr>
        <p:blipFill>
          <a:blip r:embed="rId5" cstate="print"/>
          <a:stretch>
            <a:fillRect/>
          </a:stretch>
        </p:blipFill>
        <p:spPr>
          <a:xfrm>
            <a:off x="5327905" y="1"/>
            <a:ext cx="1536191" cy="1174495"/>
          </a:xfrm>
          <a:prstGeom prst="rect">
            <a:avLst/>
          </a:prstGeom>
        </p:spPr>
      </p:pic>
      <p:sp>
        <p:nvSpPr>
          <p:cNvPr id="2" name="Holder 2"/>
          <p:cNvSpPr>
            <a:spLocks noGrp="1"/>
          </p:cNvSpPr>
          <p:nvPr>
            <p:ph type="title"/>
          </p:nvPr>
        </p:nvSpPr>
        <p:spPr>
          <a:xfrm>
            <a:off x="324614" y="425291"/>
            <a:ext cx="11542772" cy="615553"/>
          </a:xfrm>
        </p:spPr>
        <p:txBody>
          <a:bodyPr lIns="0" tIns="0" rIns="0" bIns="0"/>
          <a:lstStyle>
            <a:lvl1pPr>
              <a:defRPr sz="4000" b="1" i="0">
                <a:solidFill>
                  <a:srgbClr val="011A36"/>
                </a:solidFill>
                <a:latin typeface="Corbel"/>
                <a:cs typeface="Corbe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9/22/2023</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80269601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9/22/2023</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5437630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1_Divider 1">
  <p:cSld name="1_Divider 1">
    <p:spTree>
      <p:nvGrpSpPr>
        <p:cNvPr id="1" name="Shape 28"/>
        <p:cNvGrpSpPr/>
        <p:nvPr/>
      </p:nvGrpSpPr>
      <p:grpSpPr>
        <a:xfrm>
          <a:off x="0" y="0"/>
          <a:ext cx="0" cy="0"/>
          <a:chOff x="0" y="0"/>
          <a:chExt cx="0" cy="0"/>
        </a:xfrm>
      </p:grpSpPr>
      <p:pic>
        <p:nvPicPr>
          <p:cNvPr id="29" name="Google Shape;29;p21"/>
          <p:cNvPicPr preferRelativeResize="0"/>
          <p:nvPr/>
        </p:nvPicPr>
        <p:blipFill rotWithShape="1">
          <a:blip r:embed="rId2">
            <a:alphaModFix/>
          </a:blip>
          <a:srcRect/>
          <a:stretch/>
        </p:blipFill>
        <p:spPr>
          <a:xfrm>
            <a:off x="1320801" y="7797800"/>
            <a:ext cx="12173964" cy="6858000"/>
          </a:xfrm>
          <a:prstGeom prst="rect">
            <a:avLst/>
          </a:prstGeom>
          <a:noFill/>
          <a:ln>
            <a:noFill/>
          </a:ln>
        </p:spPr>
      </p:pic>
      <p:sp>
        <p:nvSpPr>
          <p:cNvPr id="30" name="Google Shape;30;p21"/>
          <p:cNvSpPr/>
          <p:nvPr/>
        </p:nvSpPr>
        <p:spPr>
          <a:xfrm>
            <a:off x="914400" y="6985000"/>
            <a:ext cx="12192000" cy="6858000"/>
          </a:xfrm>
          <a:prstGeom prst="rect">
            <a:avLst/>
          </a:prstGeom>
          <a:gradFill>
            <a:gsLst>
              <a:gs pos="0">
                <a:srgbClr val="E0EDDF">
                  <a:alpha val="0"/>
                </a:srgbClr>
              </a:gs>
              <a:gs pos="55000">
                <a:srgbClr val="E0EDDF">
                  <a:alpha val="0"/>
                </a:srgbClr>
              </a:gs>
              <a:gs pos="86000">
                <a:schemeClr val="lt1"/>
              </a:gs>
              <a:gs pos="100000">
                <a:schemeClr val="lt1"/>
              </a:gs>
            </a:gsLst>
            <a:lin ang="10800000" scaled="0"/>
          </a:gradFill>
          <a:ln>
            <a:noFill/>
          </a:ln>
        </p:spPr>
        <p:txBody>
          <a:bodyPr spcFirstLastPara="1" wrap="square" lIns="121900" tIns="60933" rIns="121900" bIns="60933"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2400" b="0" i="0" u="none" strike="noStrike" cap="none">
              <a:solidFill>
                <a:schemeClr val="lt1"/>
              </a:solidFill>
              <a:latin typeface="Arial"/>
              <a:ea typeface="Arial"/>
              <a:cs typeface="Arial"/>
              <a:sym typeface="Arial"/>
            </a:endParaRPr>
          </a:p>
        </p:txBody>
      </p:sp>
      <p:pic>
        <p:nvPicPr>
          <p:cNvPr id="31" name="Google Shape;31;p21" descr="A person and a dog in a car&#10;&#10;Description automatically generated with medium confidence"/>
          <p:cNvPicPr preferRelativeResize="0"/>
          <p:nvPr/>
        </p:nvPicPr>
        <p:blipFill rotWithShape="1">
          <a:blip r:embed="rId3">
            <a:alphaModFix/>
          </a:blip>
          <a:srcRect/>
          <a:stretch/>
        </p:blipFill>
        <p:spPr>
          <a:xfrm>
            <a:off x="0" y="8467"/>
            <a:ext cx="12192000" cy="6841067"/>
          </a:xfrm>
          <a:prstGeom prst="rect">
            <a:avLst/>
          </a:prstGeom>
          <a:noFill/>
          <a:ln>
            <a:noFill/>
          </a:ln>
        </p:spPr>
      </p:pic>
      <p:sp>
        <p:nvSpPr>
          <p:cNvPr id="32" name="Google Shape;32;p21"/>
          <p:cNvSpPr txBox="1">
            <a:spLocks noGrp="1"/>
          </p:cNvSpPr>
          <p:nvPr>
            <p:ph type="body" idx="1"/>
          </p:nvPr>
        </p:nvSpPr>
        <p:spPr>
          <a:xfrm>
            <a:off x="8432801" y="1554481"/>
            <a:ext cx="3450167" cy="732367"/>
          </a:xfrm>
          <a:prstGeom prst="rect">
            <a:avLst/>
          </a:prstGeom>
          <a:noFill/>
          <a:ln>
            <a:noFill/>
          </a:ln>
        </p:spPr>
        <p:txBody>
          <a:bodyPr spcFirstLastPara="1" wrap="square" lIns="91425" tIns="45700" rIns="91425" bIns="45700" anchor="ctr" anchorCtr="0">
            <a:noAutofit/>
          </a:bodyPr>
          <a:lstStyle>
            <a:lvl1pPr marL="609585" lvl="0" indent="-304792" algn="l">
              <a:lnSpc>
                <a:spcPct val="100000"/>
              </a:lnSpc>
              <a:spcBef>
                <a:spcPts val="533"/>
              </a:spcBef>
              <a:spcAft>
                <a:spcPts val="0"/>
              </a:spcAft>
              <a:buClr>
                <a:schemeClr val="lt2"/>
              </a:buClr>
              <a:buSzPts val="2000"/>
              <a:buNone/>
              <a:defRPr sz="2667" b="1">
                <a:solidFill>
                  <a:schemeClr val="lt2"/>
                </a:solidFill>
              </a:defRPr>
            </a:lvl1pPr>
            <a:lvl2pPr marL="1219170" lvl="1" indent="-304792" algn="l">
              <a:lnSpc>
                <a:spcPct val="100000"/>
              </a:lnSpc>
              <a:spcBef>
                <a:spcPts val="533"/>
              </a:spcBef>
              <a:spcAft>
                <a:spcPts val="0"/>
              </a:spcAft>
              <a:buClr>
                <a:schemeClr val="lt2"/>
              </a:buClr>
              <a:buSzPts val="2000"/>
              <a:buNone/>
              <a:defRPr sz="2667" b="1">
                <a:solidFill>
                  <a:schemeClr val="lt2"/>
                </a:solidFill>
              </a:defRPr>
            </a:lvl2pPr>
            <a:lvl3pPr marL="1828754" lvl="2" indent="-304792" algn="l">
              <a:lnSpc>
                <a:spcPct val="100000"/>
              </a:lnSpc>
              <a:spcBef>
                <a:spcPts val="480"/>
              </a:spcBef>
              <a:spcAft>
                <a:spcPts val="0"/>
              </a:spcAft>
              <a:buClr>
                <a:schemeClr val="lt2"/>
              </a:buClr>
              <a:buSzPts val="1800"/>
              <a:buNone/>
              <a:defRPr sz="2400" b="1">
                <a:solidFill>
                  <a:schemeClr val="lt2"/>
                </a:solidFill>
              </a:defRPr>
            </a:lvl3pPr>
            <a:lvl4pPr marL="2438339" lvl="3" indent="-304792" algn="l">
              <a:lnSpc>
                <a:spcPct val="100000"/>
              </a:lnSpc>
              <a:spcBef>
                <a:spcPts val="427"/>
              </a:spcBef>
              <a:spcAft>
                <a:spcPts val="0"/>
              </a:spcAft>
              <a:buClr>
                <a:schemeClr val="lt2"/>
              </a:buClr>
              <a:buSzPts val="1600"/>
              <a:buNone/>
              <a:defRPr sz="2133" b="1">
                <a:solidFill>
                  <a:schemeClr val="lt2"/>
                </a:solidFill>
              </a:defRPr>
            </a:lvl4pPr>
            <a:lvl5pPr marL="3047924" lvl="4" indent="-304792" algn="l">
              <a:lnSpc>
                <a:spcPct val="100000"/>
              </a:lnSpc>
              <a:spcBef>
                <a:spcPts val="427"/>
              </a:spcBef>
              <a:spcAft>
                <a:spcPts val="0"/>
              </a:spcAft>
              <a:buClr>
                <a:schemeClr val="lt2"/>
              </a:buClr>
              <a:buSzPts val="1600"/>
              <a:buNone/>
              <a:defRPr sz="2133" b="1">
                <a:solidFill>
                  <a:schemeClr val="lt2"/>
                </a:solidFill>
              </a:defRPr>
            </a:lvl5pPr>
            <a:lvl6pPr marL="3657509" lvl="5" indent="-457189" algn="l">
              <a:lnSpc>
                <a:spcPct val="100000"/>
              </a:lnSpc>
              <a:spcBef>
                <a:spcPts val="480"/>
              </a:spcBef>
              <a:spcAft>
                <a:spcPts val="0"/>
              </a:spcAft>
              <a:buClr>
                <a:schemeClr val="dk1"/>
              </a:buClr>
              <a:buSzPts val="1800"/>
              <a:buChar char="•"/>
              <a:defRPr/>
            </a:lvl6pPr>
            <a:lvl7pPr marL="4267093" lvl="6" indent="-457189" algn="l">
              <a:lnSpc>
                <a:spcPct val="100000"/>
              </a:lnSpc>
              <a:spcBef>
                <a:spcPts val="480"/>
              </a:spcBef>
              <a:spcAft>
                <a:spcPts val="0"/>
              </a:spcAft>
              <a:buClr>
                <a:schemeClr val="dk1"/>
              </a:buClr>
              <a:buSzPts val="1800"/>
              <a:buChar char="•"/>
              <a:defRPr/>
            </a:lvl7pPr>
            <a:lvl8pPr marL="4876678" lvl="7" indent="-457189" algn="l">
              <a:lnSpc>
                <a:spcPct val="100000"/>
              </a:lnSpc>
              <a:spcBef>
                <a:spcPts val="480"/>
              </a:spcBef>
              <a:spcAft>
                <a:spcPts val="0"/>
              </a:spcAft>
              <a:buClr>
                <a:schemeClr val="dk1"/>
              </a:buClr>
              <a:buSzPts val="1800"/>
              <a:buChar char="•"/>
              <a:defRPr/>
            </a:lvl8pPr>
            <a:lvl9pPr marL="5486263" lvl="8" indent="-457189" algn="l">
              <a:lnSpc>
                <a:spcPct val="100000"/>
              </a:lnSpc>
              <a:spcBef>
                <a:spcPts val="480"/>
              </a:spcBef>
              <a:spcAft>
                <a:spcPts val="0"/>
              </a:spcAft>
              <a:buClr>
                <a:schemeClr val="dk1"/>
              </a:buClr>
              <a:buSzPts val="1800"/>
              <a:buChar char="•"/>
              <a:defRPr/>
            </a:lvl9pPr>
          </a:lstStyle>
          <a:p>
            <a:endParaRPr/>
          </a:p>
        </p:txBody>
      </p:sp>
      <p:sp>
        <p:nvSpPr>
          <p:cNvPr id="33" name="Google Shape;33;p21"/>
          <p:cNvSpPr/>
          <p:nvPr/>
        </p:nvSpPr>
        <p:spPr>
          <a:xfrm>
            <a:off x="8432800" y="1554480"/>
            <a:ext cx="3759200" cy="731520"/>
          </a:xfrm>
          <a:prstGeom prst="rect">
            <a:avLst/>
          </a:prstGeom>
          <a:solidFill>
            <a:schemeClr val="accent3"/>
          </a:solidFill>
          <a:ln>
            <a:noFill/>
          </a:ln>
        </p:spPr>
        <p:txBody>
          <a:bodyPr spcFirstLastPara="1" wrap="square" lIns="121900" tIns="60933" rIns="121900" bIns="60933"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2400" b="0"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29655079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3_Divider 2">
  <p:cSld name="3_Divider 2">
    <p:spTree>
      <p:nvGrpSpPr>
        <p:cNvPr id="1" name="Shape 39"/>
        <p:cNvGrpSpPr/>
        <p:nvPr/>
      </p:nvGrpSpPr>
      <p:grpSpPr>
        <a:xfrm>
          <a:off x="0" y="0"/>
          <a:ext cx="0" cy="0"/>
          <a:chOff x="0" y="0"/>
          <a:chExt cx="0" cy="0"/>
        </a:xfrm>
      </p:grpSpPr>
      <p:pic>
        <p:nvPicPr>
          <p:cNvPr id="40" name="Google Shape;40;p24" descr="A person and person in a car&#10;&#10;Description automatically generated with medium confidence"/>
          <p:cNvPicPr preferRelativeResize="0"/>
          <p:nvPr/>
        </p:nvPicPr>
        <p:blipFill rotWithShape="1">
          <a:blip r:embed="rId2">
            <a:alphaModFix/>
          </a:blip>
          <a:srcRect/>
          <a:stretch/>
        </p:blipFill>
        <p:spPr>
          <a:xfrm>
            <a:off x="0" y="11953"/>
            <a:ext cx="12192000" cy="8128000"/>
          </a:xfrm>
          <a:prstGeom prst="rect">
            <a:avLst/>
          </a:prstGeom>
          <a:noFill/>
          <a:ln>
            <a:noFill/>
          </a:ln>
        </p:spPr>
      </p:pic>
      <p:sp>
        <p:nvSpPr>
          <p:cNvPr id="41" name="Google Shape;41;p24"/>
          <p:cNvSpPr/>
          <p:nvPr/>
        </p:nvSpPr>
        <p:spPr>
          <a:xfrm>
            <a:off x="8432800" y="5029200"/>
            <a:ext cx="3759200" cy="731520"/>
          </a:xfrm>
          <a:prstGeom prst="rect">
            <a:avLst/>
          </a:prstGeom>
          <a:solidFill>
            <a:srgbClr val="0070C0"/>
          </a:solidFill>
          <a:ln>
            <a:noFill/>
          </a:ln>
        </p:spPr>
        <p:txBody>
          <a:bodyPr spcFirstLastPara="1" wrap="square" lIns="121900" tIns="60933" rIns="121900" bIns="60933"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2400" b="0" i="0" u="none" strike="noStrike" cap="none">
              <a:solidFill>
                <a:schemeClr val="lt1"/>
              </a:solidFill>
              <a:latin typeface="Arial"/>
              <a:ea typeface="Arial"/>
              <a:cs typeface="Arial"/>
              <a:sym typeface="Arial"/>
            </a:endParaRPr>
          </a:p>
        </p:txBody>
      </p:sp>
      <p:sp>
        <p:nvSpPr>
          <p:cNvPr id="42" name="Google Shape;42;p24"/>
          <p:cNvSpPr txBox="1">
            <a:spLocks noGrp="1"/>
          </p:cNvSpPr>
          <p:nvPr>
            <p:ph type="body" idx="1"/>
          </p:nvPr>
        </p:nvSpPr>
        <p:spPr>
          <a:xfrm>
            <a:off x="8432801" y="5028354"/>
            <a:ext cx="3450167" cy="732367"/>
          </a:xfrm>
          <a:prstGeom prst="rect">
            <a:avLst/>
          </a:prstGeom>
          <a:noFill/>
          <a:ln>
            <a:noFill/>
          </a:ln>
        </p:spPr>
        <p:txBody>
          <a:bodyPr spcFirstLastPara="1" wrap="square" lIns="91425" tIns="45700" rIns="91425" bIns="45700" anchor="ctr" anchorCtr="0">
            <a:noAutofit/>
          </a:bodyPr>
          <a:lstStyle>
            <a:lvl1pPr marL="609585" lvl="0" indent="-304792" algn="l">
              <a:lnSpc>
                <a:spcPct val="100000"/>
              </a:lnSpc>
              <a:spcBef>
                <a:spcPts val="533"/>
              </a:spcBef>
              <a:spcAft>
                <a:spcPts val="0"/>
              </a:spcAft>
              <a:buClr>
                <a:schemeClr val="lt2"/>
              </a:buClr>
              <a:buSzPts val="2000"/>
              <a:buNone/>
              <a:defRPr sz="2667" b="1">
                <a:solidFill>
                  <a:schemeClr val="lt2"/>
                </a:solidFill>
              </a:defRPr>
            </a:lvl1pPr>
            <a:lvl2pPr marL="1219170" lvl="1" indent="-304792" algn="l">
              <a:lnSpc>
                <a:spcPct val="100000"/>
              </a:lnSpc>
              <a:spcBef>
                <a:spcPts val="533"/>
              </a:spcBef>
              <a:spcAft>
                <a:spcPts val="0"/>
              </a:spcAft>
              <a:buClr>
                <a:schemeClr val="lt2"/>
              </a:buClr>
              <a:buSzPts val="2000"/>
              <a:buNone/>
              <a:defRPr sz="2667" b="1">
                <a:solidFill>
                  <a:schemeClr val="lt2"/>
                </a:solidFill>
              </a:defRPr>
            </a:lvl2pPr>
            <a:lvl3pPr marL="1828754" lvl="2" indent="-304792" algn="l">
              <a:lnSpc>
                <a:spcPct val="100000"/>
              </a:lnSpc>
              <a:spcBef>
                <a:spcPts val="480"/>
              </a:spcBef>
              <a:spcAft>
                <a:spcPts val="0"/>
              </a:spcAft>
              <a:buClr>
                <a:schemeClr val="lt2"/>
              </a:buClr>
              <a:buSzPts val="1800"/>
              <a:buNone/>
              <a:defRPr sz="2400" b="1">
                <a:solidFill>
                  <a:schemeClr val="lt2"/>
                </a:solidFill>
              </a:defRPr>
            </a:lvl3pPr>
            <a:lvl4pPr marL="2438339" lvl="3" indent="-304792" algn="l">
              <a:lnSpc>
                <a:spcPct val="100000"/>
              </a:lnSpc>
              <a:spcBef>
                <a:spcPts val="427"/>
              </a:spcBef>
              <a:spcAft>
                <a:spcPts val="0"/>
              </a:spcAft>
              <a:buClr>
                <a:schemeClr val="lt2"/>
              </a:buClr>
              <a:buSzPts val="1600"/>
              <a:buNone/>
              <a:defRPr sz="2133" b="1">
                <a:solidFill>
                  <a:schemeClr val="lt2"/>
                </a:solidFill>
              </a:defRPr>
            </a:lvl4pPr>
            <a:lvl5pPr marL="3047924" lvl="4" indent="-304792" algn="l">
              <a:lnSpc>
                <a:spcPct val="100000"/>
              </a:lnSpc>
              <a:spcBef>
                <a:spcPts val="427"/>
              </a:spcBef>
              <a:spcAft>
                <a:spcPts val="0"/>
              </a:spcAft>
              <a:buClr>
                <a:schemeClr val="lt2"/>
              </a:buClr>
              <a:buSzPts val="1600"/>
              <a:buNone/>
              <a:defRPr sz="2133" b="1">
                <a:solidFill>
                  <a:schemeClr val="lt2"/>
                </a:solidFill>
              </a:defRPr>
            </a:lvl5pPr>
            <a:lvl6pPr marL="3657509" lvl="5" indent="-457189" algn="l">
              <a:lnSpc>
                <a:spcPct val="100000"/>
              </a:lnSpc>
              <a:spcBef>
                <a:spcPts val="480"/>
              </a:spcBef>
              <a:spcAft>
                <a:spcPts val="0"/>
              </a:spcAft>
              <a:buClr>
                <a:schemeClr val="dk1"/>
              </a:buClr>
              <a:buSzPts val="1800"/>
              <a:buChar char="•"/>
              <a:defRPr/>
            </a:lvl6pPr>
            <a:lvl7pPr marL="4267093" lvl="6" indent="-457189" algn="l">
              <a:lnSpc>
                <a:spcPct val="100000"/>
              </a:lnSpc>
              <a:spcBef>
                <a:spcPts val="480"/>
              </a:spcBef>
              <a:spcAft>
                <a:spcPts val="0"/>
              </a:spcAft>
              <a:buClr>
                <a:schemeClr val="dk1"/>
              </a:buClr>
              <a:buSzPts val="1800"/>
              <a:buChar char="•"/>
              <a:defRPr/>
            </a:lvl7pPr>
            <a:lvl8pPr marL="4876678" lvl="7" indent="-457189" algn="l">
              <a:lnSpc>
                <a:spcPct val="100000"/>
              </a:lnSpc>
              <a:spcBef>
                <a:spcPts val="480"/>
              </a:spcBef>
              <a:spcAft>
                <a:spcPts val="0"/>
              </a:spcAft>
              <a:buClr>
                <a:schemeClr val="dk1"/>
              </a:buClr>
              <a:buSzPts val="1800"/>
              <a:buChar char="•"/>
              <a:defRPr/>
            </a:lvl8pPr>
            <a:lvl9pPr marL="5486263" lvl="8" indent="-457189" algn="l">
              <a:lnSpc>
                <a:spcPct val="100000"/>
              </a:lnSpc>
              <a:spcBef>
                <a:spcPts val="48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9398068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Slide 1">
  <p:cSld name="Title Slide 1">
    <p:spTree>
      <p:nvGrpSpPr>
        <p:cNvPr id="1" name="Shape 43"/>
        <p:cNvGrpSpPr/>
        <p:nvPr/>
      </p:nvGrpSpPr>
      <p:grpSpPr>
        <a:xfrm>
          <a:off x="0" y="0"/>
          <a:ext cx="0" cy="0"/>
          <a:chOff x="0" y="0"/>
          <a:chExt cx="0" cy="0"/>
        </a:xfrm>
      </p:grpSpPr>
      <p:sp>
        <p:nvSpPr>
          <p:cNvPr id="44" name="Google Shape;44;p27"/>
          <p:cNvSpPr txBox="1">
            <a:spLocks noGrp="1"/>
          </p:cNvSpPr>
          <p:nvPr>
            <p:ph type="ctrTitle"/>
          </p:nvPr>
        </p:nvSpPr>
        <p:spPr>
          <a:xfrm>
            <a:off x="1117600" y="914400"/>
            <a:ext cx="10363200" cy="457200"/>
          </a:xfrm>
          <a:prstGeom prst="rect">
            <a:avLst/>
          </a:prstGeom>
          <a:noFill/>
          <a:ln>
            <a:noFill/>
          </a:ln>
        </p:spPr>
        <p:txBody>
          <a:bodyPr spcFirstLastPara="1" wrap="square" lIns="91425" tIns="45700" rIns="91425" bIns="45700" anchor="t" anchorCtr="0">
            <a:normAutofit/>
          </a:bodyPr>
          <a:lstStyle>
            <a:lvl1pPr lvl="0" algn="ctr">
              <a:lnSpc>
                <a:spcPct val="100000"/>
              </a:lnSpc>
              <a:spcBef>
                <a:spcPts val="0"/>
              </a:spcBef>
              <a:spcAft>
                <a:spcPts val="0"/>
              </a:spcAft>
              <a:buClr>
                <a:schemeClr val="accent2"/>
              </a:buClr>
              <a:buSzPts val="2800"/>
              <a:buFont typeface="Arial"/>
              <a:buNone/>
              <a:defRPr sz="3733" b="1">
                <a:solidFill>
                  <a:schemeClr val="accent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5" name="Google Shape;45;p27"/>
          <p:cNvSpPr txBox="1">
            <a:spLocks noGrp="1"/>
          </p:cNvSpPr>
          <p:nvPr>
            <p:ph type="subTitle" idx="1"/>
          </p:nvPr>
        </p:nvSpPr>
        <p:spPr>
          <a:xfrm>
            <a:off x="2235200" y="1371600"/>
            <a:ext cx="8534400" cy="304800"/>
          </a:xfrm>
          <a:prstGeom prst="rect">
            <a:avLst/>
          </a:prstGeom>
          <a:noFill/>
          <a:ln>
            <a:noFill/>
          </a:ln>
        </p:spPr>
        <p:txBody>
          <a:bodyPr spcFirstLastPara="1" wrap="square" lIns="91425" tIns="45700" rIns="91425" bIns="45700" anchor="t" anchorCtr="0">
            <a:normAutofit/>
          </a:bodyPr>
          <a:lstStyle>
            <a:lvl1pPr lvl="0" algn="ctr">
              <a:lnSpc>
                <a:spcPct val="100000"/>
              </a:lnSpc>
              <a:spcBef>
                <a:spcPts val="427"/>
              </a:spcBef>
              <a:spcAft>
                <a:spcPts val="0"/>
              </a:spcAft>
              <a:buClr>
                <a:schemeClr val="accent2"/>
              </a:buClr>
              <a:buSzPts val="1600"/>
              <a:buNone/>
              <a:defRPr sz="2133">
                <a:solidFill>
                  <a:schemeClr val="accent2"/>
                </a:solidFill>
              </a:defRPr>
            </a:lvl1pPr>
            <a:lvl2pPr lvl="1" algn="ctr">
              <a:lnSpc>
                <a:spcPct val="100000"/>
              </a:lnSpc>
              <a:spcBef>
                <a:spcPts val="747"/>
              </a:spcBef>
              <a:spcAft>
                <a:spcPts val="0"/>
              </a:spcAft>
              <a:buClr>
                <a:srgbClr val="979797"/>
              </a:buClr>
              <a:buSzPts val="2800"/>
              <a:buNone/>
              <a:defRPr>
                <a:solidFill>
                  <a:srgbClr val="979797"/>
                </a:solidFill>
              </a:defRPr>
            </a:lvl2pPr>
            <a:lvl3pPr lvl="2" algn="ctr">
              <a:lnSpc>
                <a:spcPct val="100000"/>
              </a:lnSpc>
              <a:spcBef>
                <a:spcPts val="640"/>
              </a:spcBef>
              <a:spcAft>
                <a:spcPts val="0"/>
              </a:spcAft>
              <a:buClr>
                <a:srgbClr val="979797"/>
              </a:buClr>
              <a:buSzPts val="2400"/>
              <a:buNone/>
              <a:defRPr>
                <a:solidFill>
                  <a:srgbClr val="979797"/>
                </a:solidFill>
              </a:defRPr>
            </a:lvl3pPr>
            <a:lvl4pPr lvl="3" algn="ctr">
              <a:lnSpc>
                <a:spcPct val="100000"/>
              </a:lnSpc>
              <a:spcBef>
                <a:spcPts val="533"/>
              </a:spcBef>
              <a:spcAft>
                <a:spcPts val="0"/>
              </a:spcAft>
              <a:buClr>
                <a:srgbClr val="979797"/>
              </a:buClr>
              <a:buSzPts val="2000"/>
              <a:buNone/>
              <a:defRPr>
                <a:solidFill>
                  <a:srgbClr val="979797"/>
                </a:solidFill>
              </a:defRPr>
            </a:lvl4pPr>
            <a:lvl5pPr lvl="4" algn="ctr">
              <a:lnSpc>
                <a:spcPct val="100000"/>
              </a:lnSpc>
              <a:spcBef>
                <a:spcPts val="533"/>
              </a:spcBef>
              <a:spcAft>
                <a:spcPts val="0"/>
              </a:spcAft>
              <a:buClr>
                <a:srgbClr val="979797"/>
              </a:buClr>
              <a:buSzPts val="2000"/>
              <a:buNone/>
              <a:defRPr>
                <a:solidFill>
                  <a:srgbClr val="979797"/>
                </a:solidFill>
              </a:defRPr>
            </a:lvl5pPr>
            <a:lvl6pPr lvl="5" algn="ctr">
              <a:lnSpc>
                <a:spcPct val="100000"/>
              </a:lnSpc>
              <a:spcBef>
                <a:spcPts val="533"/>
              </a:spcBef>
              <a:spcAft>
                <a:spcPts val="0"/>
              </a:spcAft>
              <a:buClr>
                <a:srgbClr val="979797"/>
              </a:buClr>
              <a:buSzPts val="2000"/>
              <a:buNone/>
              <a:defRPr>
                <a:solidFill>
                  <a:srgbClr val="979797"/>
                </a:solidFill>
              </a:defRPr>
            </a:lvl6pPr>
            <a:lvl7pPr lvl="6" algn="ctr">
              <a:lnSpc>
                <a:spcPct val="100000"/>
              </a:lnSpc>
              <a:spcBef>
                <a:spcPts val="533"/>
              </a:spcBef>
              <a:spcAft>
                <a:spcPts val="0"/>
              </a:spcAft>
              <a:buClr>
                <a:srgbClr val="979797"/>
              </a:buClr>
              <a:buSzPts val="2000"/>
              <a:buNone/>
              <a:defRPr>
                <a:solidFill>
                  <a:srgbClr val="979797"/>
                </a:solidFill>
              </a:defRPr>
            </a:lvl7pPr>
            <a:lvl8pPr lvl="7" algn="ctr">
              <a:lnSpc>
                <a:spcPct val="100000"/>
              </a:lnSpc>
              <a:spcBef>
                <a:spcPts val="533"/>
              </a:spcBef>
              <a:spcAft>
                <a:spcPts val="0"/>
              </a:spcAft>
              <a:buClr>
                <a:srgbClr val="979797"/>
              </a:buClr>
              <a:buSzPts val="2000"/>
              <a:buNone/>
              <a:defRPr>
                <a:solidFill>
                  <a:srgbClr val="979797"/>
                </a:solidFill>
              </a:defRPr>
            </a:lvl8pPr>
            <a:lvl9pPr lvl="8" algn="ctr">
              <a:lnSpc>
                <a:spcPct val="100000"/>
              </a:lnSpc>
              <a:spcBef>
                <a:spcPts val="533"/>
              </a:spcBef>
              <a:spcAft>
                <a:spcPts val="0"/>
              </a:spcAft>
              <a:buClr>
                <a:srgbClr val="979797"/>
              </a:buClr>
              <a:buSzPts val="2000"/>
              <a:buNone/>
              <a:defRPr>
                <a:solidFill>
                  <a:srgbClr val="979797"/>
                </a:solidFill>
              </a:defRPr>
            </a:lvl9pPr>
          </a:lstStyle>
          <a:p>
            <a:endParaRPr/>
          </a:p>
        </p:txBody>
      </p:sp>
      <p:sp>
        <p:nvSpPr>
          <p:cNvPr id="46" name="Google Shape;46;p27"/>
          <p:cNvSpPr/>
          <p:nvPr/>
        </p:nvSpPr>
        <p:spPr>
          <a:xfrm>
            <a:off x="0" y="0"/>
            <a:ext cx="12192000" cy="182880"/>
          </a:xfrm>
          <a:prstGeom prst="rect">
            <a:avLst/>
          </a:prstGeom>
          <a:solidFill>
            <a:schemeClr val="accent3"/>
          </a:solidFill>
          <a:ln>
            <a:noFill/>
          </a:ln>
        </p:spPr>
        <p:txBody>
          <a:bodyPr spcFirstLastPara="1" wrap="square" lIns="121900" tIns="60933" rIns="121900" bIns="60933"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2400" b="0" i="0" u="none" strike="noStrike" cap="none">
              <a:solidFill>
                <a:schemeClr val="lt1"/>
              </a:solidFill>
              <a:latin typeface="Arial"/>
              <a:ea typeface="Arial"/>
              <a:cs typeface="Arial"/>
              <a:sym typeface="Arial"/>
            </a:endParaRPr>
          </a:p>
        </p:txBody>
      </p:sp>
      <p:sp>
        <p:nvSpPr>
          <p:cNvPr id="47" name="Google Shape;47;p27"/>
          <p:cNvSpPr/>
          <p:nvPr/>
        </p:nvSpPr>
        <p:spPr>
          <a:xfrm>
            <a:off x="0" y="6697167"/>
            <a:ext cx="12192000" cy="182880"/>
          </a:xfrm>
          <a:prstGeom prst="rect">
            <a:avLst/>
          </a:prstGeom>
          <a:solidFill>
            <a:schemeClr val="accent2"/>
          </a:solidFill>
          <a:ln>
            <a:noFill/>
          </a:ln>
        </p:spPr>
        <p:txBody>
          <a:bodyPr spcFirstLastPara="1" wrap="square" lIns="121900" tIns="60933" rIns="121900" bIns="60933"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2400" b="0" i="0" u="none" strike="noStrike" cap="none">
              <a:solidFill>
                <a:schemeClr val="lt1"/>
              </a:solidFill>
              <a:latin typeface="Arial"/>
              <a:ea typeface="Arial"/>
              <a:cs typeface="Arial"/>
              <a:sym typeface="Arial"/>
            </a:endParaRPr>
          </a:p>
        </p:txBody>
      </p:sp>
      <p:sp>
        <p:nvSpPr>
          <p:cNvPr id="48" name="Google Shape;48;p27"/>
          <p:cNvSpPr txBox="1">
            <a:spLocks noGrp="1"/>
          </p:cNvSpPr>
          <p:nvPr>
            <p:ph type="body" idx="2"/>
          </p:nvPr>
        </p:nvSpPr>
        <p:spPr>
          <a:xfrm>
            <a:off x="406400" y="5867400"/>
            <a:ext cx="7416800" cy="304800"/>
          </a:xfrm>
          <a:prstGeom prst="rect">
            <a:avLst/>
          </a:prstGeom>
          <a:noFill/>
          <a:ln>
            <a:noFill/>
          </a:ln>
        </p:spPr>
        <p:txBody>
          <a:bodyPr spcFirstLastPara="1" wrap="square" lIns="91425" tIns="45700" rIns="91425" bIns="45700" anchor="t" anchorCtr="0">
            <a:normAutofit/>
          </a:bodyPr>
          <a:lstStyle>
            <a:lvl1pPr marL="609585" lvl="0" indent="-304792" algn="l">
              <a:lnSpc>
                <a:spcPct val="100000"/>
              </a:lnSpc>
              <a:spcBef>
                <a:spcPts val="373"/>
              </a:spcBef>
              <a:spcAft>
                <a:spcPts val="0"/>
              </a:spcAft>
              <a:buClr>
                <a:schemeClr val="accent3"/>
              </a:buClr>
              <a:buSzPts val="1400"/>
              <a:buFont typeface="Arial"/>
              <a:buNone/>
              <a:defRPr sz="1867" b="1">
                <a:solidFill>
                  <a:schemeClr val="accent3"/>
                </a:solidFill>
              </a:defRPr>
            </a:lvl1pPr>
            <a:lvl2pPr marL="1219170" lvl="1" indent="-457189" algn="l">
              <a:lnSpc>
                <a:spcPct val="100000"/>
              </a:lnSpc>
              <a:spcBef>
                <a:spcPts val="480"/>
              </a:spcBef>
              <a:spcAft>
                <a:spcPts val="0"/>
              </a:spcAft>
              <a:buClr>
                <a:schemeClr val="dk1"/>
              </a:buClr>
              <a:buSzPts val="1800"/>
              <a:buChar char="–"/>
              <a:defRPr/>
            </a:lvl2pPr>
            <a:lvl3pPr marL="1828754" lvl="2" indent="-457189" algn="l">
              <a:lnSpc>
                <a:spcPct val="100000"/>
              </a:lnSpc>
              <a:spcBef>
                <a:spcPts val="480"/>
              </a:spcBef>
              <a:spcAft>
                <a:spcPts val="0"/>
              </a:spcAft>
              <a:buClr>
                <a:schemeClr val="dk1"/>
              </a:buClr>
              <a:buSzPts val="1800"/>
              <a:buChar char="•"/>
              <a:defRPr/>
            </a:lvl3pPr>
            <a:lvl4pPr marL="2438339" lvl="3" indent="-457189" algn="l">
              <a:lnSpc>
                <a:spcPct val="100000"/>
              </a:lnSpc>
              <a:spcBef>
                <a:spcPts val="480"/>
              </a:spcBef>
              <a:spcAft>
                <a:spcPts val="0"/>
              </a:spcAft>
              <a:buClr>
                <a:schemeClr val="dk1"/>
              </a:buClr>
              <a:buSzPts val="1800"/>
              <a:buChar char="–"/>
              <a:defRPr/>
            </a:lvl4pPr>
            <a:lvl5pPr marL="3047924" lvl="4" indent="-457189" algn="l">
              <a:lnSpc>
                <a:spcPct val="100000"/>
              </a:lnSpc>
              <a:spcBef>
                <a:spcPts val="480"/>
              </a:spcBef>
              <a:spcAft>
                <a:spcPts val="0"/>
              </a:spcAft>
              <a:buClr>
                <a:schemeClr val="dk1"/>
              </a:buClr>
              <a:buSzPts val="1800"/>
              <a:buChar char="»"/>
              <a:defRPr/>
            </a:lvl5pPr>
            <a:lvl6pPr marL="3657509" lvl="5" indent="-457189" algn="l">
              <a:lnSpc>
                <a:spcPct val="100000"/>
              </a:lnSpc>
              <a:spcBef>
                <a:spcPts val="480"/>
              </a:spcBef>
              <a:spcAft>
                <a:spcPts val="0"/>
              </a:spcAft>
              <a:buClr>
                <a:schemeClr val="dk1"/>
              </a:buClr>
              <a:buSzPts val="1800"/>
              <a:buChar char="•"/>
              <a:defRPr/>
            </a:lvl6pPr>
            <a:lvl7pPr marL="4267093" lvl="6" indent="-457189" algn="l">
              <a:lnSpc>
                <a:spcPct val="100000"/>
              </a:lnSpc>
              <a:spcBef>
                <a:spcPts val="480"/>
              </a:spcBef>
              <a:spcAft>
                <a:spcPts val="0"/>
              </a:spcAft>
              <a:buClr>
                <a:schemeClr val="dk1"/>
              </a:buClr>
              <a:buSzPts val="1800"/>
              <a:buChar char="•"/>
              <a:defRPr/>
            </a:lvl7pPr>
            <a:lvl8pPr marL="4876678" lvl="7" indent="-457189" algn="l">
              <a:lnSpc>
                <a:spcPct val="100000"/>
              </a:lnSpc>
              <a:spcBef>
                <a:spcPts val="480"/>
              </a:spcBef>
              <a:spcAft>
                <a:spcPts val="0"/>
              </a:spcAft>
              <a:buClr>
                <a:schemeClr val="dk1"/>
              </a:buClr>
              <a:buSzPts val="1800"/>
              <a:buChar char="•"/>
              <a:defRPr/>
            </a:lvl8pPr>
            <a:lvl9pPr marL="5486263" lvl="8" indent="-457189" algn="l">
              <a:lnSpc>
                <a:spcPct val="100000"/>
              </a:lnSpc>
              <a:spcBef>
                <a:spcPts val="480"/>
              </a:spcBef>
              <a:spcAft>
                <a:spcPts val="0"/>
              </a:spcAft>
              <a:buClr>
                <a:schemeClr val="dk1"/>
              </a:buClr>
              <a:buSzPts val="1800"/>
              <a:buChar char="•"/>
              <a:defRPr/>
            </a:lvl9pPr>
          </a:lstStyle>
          <a:p>
            <a:endParaRPr/>
          </a:p>
        </p:txBody>
      </p:sp>
      <p:sp>
        <p:nvSpPr>
          <p:cNvPr id="49" name="Google Shape;49;p27"/>
          <p:cNvSpPr txBox="1">
            <a:spLocks noGrp="1"/>
          </p:cNvSpPr>
          <p:nvPr>
            <p:ph type="body" idx="3"/>
          </p:nvPr>
        </p:nvSpPr>
        <p:spPr>
          <a:xfrm>
            <a:off x="406400" y="6096000"/>
            <a:ext cx="4775200" cy="304800"/>
          </a:xfrm>
          <a:prstGeom prst="rect">
            <a:avLst/>
          </a:prstGeom>
          <a:noFill/>
          <a:ln>
            <a:noFill/>
          </a:ln>
        </p:spPr>
        <p:txBody>
          <a:bodyPr spcFirstLastPara="1" wrap="square" lIns="91425" tIns="45700" rIns="91425" bIns="45700" anchor="t" anchorCtr="0">
            <a:noAutofit/>
          </a:bodyPr>
          <a:lstStyle>
            <a:lvl1pPr marL="609585" lvl="0" indent="-304792" algn="l">
              <a:lnSpc>
                <a:spcPct val="100000"/>
              </a:lnSpc>
              <a:spcBef>
                <a:spcPts val="373"/>
              </a:spcBef>
              <a:spcAft>
                <a:spcPts val="0"/>
              </a:spcAft>
              <a:buClr>
                <a:schemeClr val="accent3"/>
              </a:buClr>
              <a:buSzPts val="1400"/>
              <a:buNone/>
              <a:defRPr sz="1867">
                <a:solidFill>
                  <a:schemeClr val="accent3"/>
                </a:solidFill>
              </a:defRPr>
            </a:lvl1pPr>
            <a:lvl2pPr marL="1219170" lvl="1" indent="-457189" algn="l">
              <a:lnSpc>
                <a:spcPct val="100000"/>
              </a:lnSpc>
              <a:spcBef>
                <a:spcPts val="480"/>
              </a:spcBef>
              <a:spcAft>
                <a:spcPts val="0"/>
              </a:spcAft>
              <a:buClr>
                <a:schemeClr val="dk1"/>
              </a:buClr>
              <a:buSzPts val="1800"/>
              <a:buChar char="–"/>
              <a:defRPr/>
            </a:lvl2pPr>
            <a:lvl3pPr marL="1828754" lvl="2" indent="-457189" algn="l">
              <a:lnSpc>
                <a:spcPct val="100000"/>
              </a:lnSpc>
              <a:spcBef>
                <a:spcPts val="480"/>
              </a:spcBef>
              <a:spcAft>
                <a:spcPts val="0"/>
              </a:spcAft>
              <a:buClr>
                <a:schemeClr val="dk1"/>
              </a:buClr>
              <a:buSzPts val="1800"/>
              <a:buChar char="•"/>
              <a:defRPr/>
            </a:lvl3pPr>
            <a:lvl4pPr marL="2438339" lvl="3" indent="-457189" algn="l">
              <a:lnSpc>
                <a:spcPct val="100000"/>
              </a:lnSpc>
              <a:spcBef>
                <a:spcPts val="480"/>
              </a:spcBef>
              <a:spcAft>
                <a:spcPts val="0"/>
              </a:spcAft>
              <a:buClr>
                <a:schemeClr val="dk1"/>
              </a:buClr>
              <a:buSzPts val="1800"/>
              <a:buChar char="–"/>
              <a:defRPr/>
            </a:lvl4pPr>
            <a:lvl5pPr marL="3047924" lvl="4" indent="-457189" algn="l">
              <a:lnSpc>
                <a:spcPct val="100000"/>
              </a:lnSpc>
              <a:spcBef>
                <a:spcPts val="480"/>
              </a:spcBef>
              <a:spcAft>
                <a:spcPts val="0"/>
              </a:spcAft>
              <a:buClr>
                <a:schemeClr val="dk1"/>
              </a:buClr>
              <a:buSzPts val="1800"/>
              <a:buChar char="»"/>
              <a:defRPr/>
            </a:lvl5pPr>
            <a:lvl6pPr marL="3657509" lvl="5" indent="-457189" algn="l">
              <a:lnSpc>
                <a:spcPct val="100000"/>
              </a:lnSpc>
              <a:spcBef>
                <a:spcPts val="480"/>
              </a:spcBef>
              <a:spcAft>
                <a:spcPts val="0"/>
              </a:spcAft>
              <a:buClr>
                <a:schemeClr val="dk1"/>
              </a:buClr>
              <a:buSzPts val="1800"/>
              <a:buChar char="•"/>
              <a:defRPr/>
            </a:lvl6pPr>
            <a:lvl7pPr marL="4267093" lvl="6" indent="-457189" algn="l">
              <a:lnSpc>
                <a:spcPct val="100000"/>
              </a:lnSpc>
              <a:spcBef>
                <a:spcPts val="480"/>
              </a:spcBef>
              <a:spcAft>
                <a:spcPts val="0"/>
              </a:spcAft>
              <a:buClr>
                <a:schemeClr val="dk1"/>
              </a:buClr>
              <a:buSzPts val="1800"/>
              <a:buChar char="•"/>
              <a:defRPr/>
            </a:lvl7pPr>
            <a:lvl8pPr marL="4876678" lvl="7" indent="-457189" algn="l">
              <a:lnSpc>
                <a:spcPct val="100000"/>
              </a:lnSpc>
              <a:spcBef>
                <a:spcPts val="480"/>
              </a:spcBef>
              <a:spcAft>
                <a:spcPts val="0"/>
              </a:spcAft>
              <a:buClr>
                <a:schemeClr val="dk1"/>
              </a:buClr>
              <a:buSzPts val="1800"/>
              <a:buChar char="•"/>
              <a:defRPr/>
            </a:lvl8pPr>
            <a:lvl9pPr marL="5486263" lvl="8" indent="-457189" algn="l">
              <a:lnSpc>
                <a:spcPct val="100000"/>
              </a:lnSpc>
              <a:spcBef>
                <a:spcPts val="480"/>
              </a:spcBef>
              <a:spcAft>
                <a:spcPts val="0"/>
              </a:spcAft>
              <a:buClr>
                <a:schemeClr val="dk1"/>
              </a:buClr>
              <a:buSzPts val="1800"/>
              <a:buChar char="•"/>
              <a:defRPr/>
            </a:lvl9pPr>
          </a:lstStyle>
          <a:p>
            <a:endParaRPr/>
          </a:p>
        </p:txBody>
      </p:sp>
      <p:pic>
        <p:nvPicPr>
          <p:cNvPr id="50" name="Google Shape;50;p27"/>
          <p:cNvPicPr preferRelativeResize="0"/>
          <p:nvPr/>
        </p:nvPicPr>
        <p:blipFill rotWithShape="1">
          <a:blip r:embed="rId2">
            <a:alphaModFix/>
          </a:blip>
          <a:srcRect/>
          <a:stretch/>
        </p:blipFill>
        <p:spPr>
          <a:xfrm>
            <a:off x="5181600" y="2514600"/>
            <a:ext cx="1828800" cy="1828800"/>
          </a:xfrm>
          <a:prstGeom prst="rect">
            <a:avLst/>
          </a:prstGeom>
          <a:noFill/>
          <a:ln>
            <a:noFill/>
          </a:ln>
        </p:spPr>
      </p:pic>
      <p:pic>
        <p:nvPicPr>
          <p:cNvPr id="51" name="Google Shape;51;p27"/>
          <p:cNvPicPr preferRelativeResize="0"/>
          <p:nvPr/>
        </p:nvPicPr>
        <p:blipFill rotWithShape="1">
          <a:blip r:embed="rId3">
            <a:alphaModFix/>
          </a:blip>
          <a:srcRect/>
          <a:stretch/>
        </p:blipFill>
        <p:spPr>
          <a:xfrm>
            <a:off x="3149600" y="2514600"/>
            <a:ext cx="1828800" cy="1828800"/>
          </a:xfrm>
          <a:prstGeom prst="rect">
            <a:avLst/>
          </a:prstGeom>
          <a:noFill/>
          <a:ln>
            <a:noFill/>
          </a:ln>
        </p:spPr>
      </p:pic>
      <p:pic>
        <p:nvPicPr>
          <p:cNvPr id="52" name="Google Shape;52;p27"/>
          <p:cNvPicPr preferRelativeResize="0"/>
          <p:nvPr/>
        </p:nvPicPr>
        <p:blipFill rotWithShape="1">
          <a:blip r:embed="rId4">
            <a:alphaModFix/>
          </a:blip>
          <a:srcRect/>
          <a:stretch/>
        </p:blipFill>
        <p:spPr>
          <a:xfrm>
            <a:off x="7213600" y="2514600"/>
            <a:ext cx="1828800" cy="1828800"/>
          </a:xfrm>
          <a:prstGeom prst="rect">
            <a:avLst/>
          </a:prstGeom>
          <a:noFill/>
          <a:ln>
            <a:noFill/>
          </a:ln>
        </p:spPr>
      </p:pic>
      <p:pic>
        <p:nvPicPr>
          <p:cNvPr id="53" name="Google Shape;53;p27"/>
          <p:cNvPicPr preferRelativeResize="0"/>
          <p:nvPr/>
        </p:nvPicPr>
        <p:blipFill rotWithShape="1">
          <a:blip r:embed="rId5">
            <a:alphaModFix/>
          </a:blip>
          <a:srcRect/>
          <a:stretch/>
        </p:blipFill>
        <p:spPr>
          <a:xfrm>
            <a:off x="10261600" y="5615996"/>
            <a:ext cx="1487680" cy="768096"/>
          </a:xfrm>
          <a:prstGeom prst="rect">
            <a:avLst/>
          </a:prstGeom>
          <a:noFill/>
          <a:ln>
            <a:noFill/>
          </a:ln>
        </p:spPr>
      </p:pic>
    </p:spTree>
    <p:extLst>
      <p:ext uri="{BB962C8B-B14F-4D97-AF65-F5344CB8AC3E}">
        <p14:creationId xmlns:p14="http://schemas.microsoft.com/office/powerpoint/2010/main" val="5511502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Slide 2">
  <p:cSld name="Title Slide 2">
    <p:spTree>
      <p:nvGrpSpPr>
        <p:cNvPr id="1" name="Shape 54"/>
        <p:cNvGrpSpPr/>
        <p:nvPr/>
      </p:nvGrpSpPr>
      <p:grpSpPr>
        <a:xfrm>
          <a:off x="0" y="0"/>
          <a:ext cx="0" cy="0"/>
          <a:chOff x="0" y="0"/>
          <a:chExt cx="0" cy="0"/>
        </a:xfrm>
      </p:grpSpPr>
      <p:sp>
        <p:nvSpPr>
          <p:cNvPr id="55" name="Google Shape;55;p28"/>
          <p:cNvSpPr txBox="1">
            <a:spLocks noGrp="1"/>
          </p:cNvSpPr>
          <p:nvPr>
            <p:ph type="ctrTitle"/>
          </p:nvPr>
        </p:nvSpPr>
        <p:spPr>
          <a:xfrm>
            <a:off x="1117600" y="914400"/>
            <a:ext cx="10363200" cy="457200"/>
          </a:xfrm>
          <a:prstGeom prst="rect">
            <a:avLst/>
          </a:prstGeom>
          <a:noFill/>
          <a:ln>
            <a:noFill/>
          </a:ln>
        </p:spPr>
        <p:txBody>
          <a:bodyPr spcFirstLastPara="1" wrap="square" lIns="91425" tIns="45700" rIns="91425" bIns="45700" anchor="t" anchorCtr="0">
            <a:normAutofit/>
          </a:bodyPr>
          <a:lstStyle>
            <a:lvl1pPr lvl="0" algn="ctr">
              <a:lnSpc>
                <a:spcPct val="100000"/>
              </a:lnSpc>
              <a:spcBef>
                <a:spcPts val="0"/>
              </a:spcBef>
              <a:spcAft>
                <a:spcPts val="0"/>
              </a:spcAft>
              <a:buClr>
                <a:schemeClr val="accent2"/>
              </a:buClr>
              <a:buSzPts val="2800"/>
              <a:buFont typeface="Arial"/>
              <a:buNone/>
              <a:defRPr sz="3733" b="1">
                <a:solidFill>
                  <a:schemeClr val="accent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28"/>
          <p:cNvSpPr txBox="1">
            <a:spLocks noGrp="1"/>
          </p:cNvSpPr>
          <p:nvPr>
            <p:ph type="subTitle" idx="1"/>
          </p:nvPr>
        </p:nvSpPr>
        <p:spPr>
          <a:xfrm>
            <a:off x="2235200" y="1371600"/>
            <a:ext cx="8534400" cy="304800"/>
          </a:xfrm>
          <a:prstGeom prst="rect">
            <a:avLst/>
          </a:prstGeom>
          <a:noFill/>
          <a:ln>
            <a:noFill/>
          </a:ln>
        </p:spPr>
        <p:txBody>
          <a:bodyPr spcFirstLastPara="1" wrap="square" lIns="91425" tIns="45700" rIns="91425" bIns="45700" anchor="t" anchorCtr="0">
            <a:normAutofit/>
          </a:bodyPr>
          <a:lstStyle>
            <a:lvl1pPr lvl="0" algn="ctr">
              <a:lnSpc>
                <a:spcPct val="100000"/>
              </a:lnSpc>
              <a:spcBef>
                <a:spcPts val="427"/>
              </a:spcBef>
              <a:spcAft>
                <a:spcPts val="0"/>
              </a:spcAft>
              <a:buClr>
                <a:schemeClr val="accent2"/>
              </a:buClr>
              <a:buSzPts val="1600"/>
              <a:buNone/>
              <a:defRPr sz="2133">
                <a:solidFill>
                  <a:schemeClr val="accent2"/>
                </a:solidFill>
              </a:defRPr>
            </a:lvl1pPr>
            <a:lvl2pPr lvl="1" algn="ctr">
              <a:lnSpc>
                <a:spcPct val="100000"/>
              </a:lnSpc>
              <a:spcBef>
                <a:spcPts val="747"/>
              </a:spcBef>
              <a:spcAft>
                <a:spcPts val="0"/>
              </a:spcAft>
              <a:buClr>
                <a:srgbClr val="979797"/>
              </a:buClr>
              <a:buSzPts val="2800"/>
              <a:buNone/>
              <a:defRPr>
                <a:solidFill>
                  <a:srgbClr val="979797"/>
                </a:solidFill>
              </a:defRPr>
            </a:lvl2pPr>
            <a:lvl3pPr lvl="2" algn="ctr">
              <a:lnSpc>
                <a:spcPct val="100000"/>
              </a:lnSpc>
              <a:spcBef>
                <a:spcPts val="640"/>
              </a:spcBef>
              <a:spcAft>
                <a:spcPts val="0"/>
              </a:spcAft>
              <a:buClr>
                <a:srgbClr val="979797"/>
              </a:buClr>
              <a:buSzPts val="2400"/>
              <a:buNone/>
              <a:defRPr>
                <a:solidFill>
                  <a:srgbClr val="979797"/>
                </a:solidFill>
              </a:defRPr>
            </a:lvl3pPr>
            <a:lvl4pPr lvl="3" algn="ctr">
              <a:lnSpc>
                <a:spcPct val="100000"/>
              </a:lnSpc>
              <a:spcBef>
                <a:spcPts val="533"/>
              </a:spcBef>
              <a:spcAft>
                <a:spcPts val="0"/>
              </a:spcAft>
              <a:buClr>
                <a:srgbClr val="979797"/>
              </a:buClr>
              <a:buSzPts val="2000"/>
              <a:buNone/>
              <a:defRPr>
                <a:solidFill>
                  <a:srgbClr val="979797"/>
                </a:solidFill>
              </a:defRPr>
            </a:lvl4pPr>
            <a:lvl5pPr lvl="4" algn="ctr">
              <a:lnSpc>
                <a:spcPct val="100000"/>
              </a:lnSpc>
              <a:spcBef>
                <a:spcPts val="533"/>
              </a:spcBef>
              <a:spcAft>
                <a:spcPts val="0"/>
              </a:spcAft>
              <a:buClr>
                <a:srgbClr val="979797"/>
              </a:buClr>
              <a:buSzPts val="2000"/>
              <a:buNone/>
              <a:defRPr>
                <a:solidFill>
                  <a:srgbClr val="979797"/>
                </a:solidFill>
              </a:defRPr>
            </a:lvl5pPr>
            <a:lvl6pPr lvl="5" algn="ctr">
              <a:lnSpc>
                <a:spcPct val="100000"/>
              </a:lnSpc>
              <a:spcBef>
                <a:spcPts val="533"/>
              </a:spcBef>
              <a:spcAft>
                <a:spcPts val="0"/>
              </a:spcAft>
              <a:buClr>
                <a:srgbClr val="979797"/>
              </a:buClr>
              <a:buSzPts val="2000"/>
              <a:buNone/>
              <a:defRPr>
                <a:solidFill>
                  <a:srgbClr val="979797"/>
                </a:solidFill>
              </a:defRPr>
            </a:lvl6pPr>
            <a:lvl7pPr lvl="6" algn="ctr">
              <a:lnSpc>
                <a:spcPct val="100000"/>
              </a:lnSpc>
              <a:spcBef>
                <a:spcPts val="533"/>
              </a:spcBef>
              <a:spcAft>
                <a:spcPts val="0"/>
              </a:spcAft>
              <a:buClr>
                <a:srgbClr val="979797"/>
              </a:buClr>
              <a:buSzPts val="2000"/>
              <a:buNone/>
              <a:defRPr>
                <a:solidFill>
                  <a:srgbClr val="979797"/>
                </a:solidFill>
              </a:defRPr>
            </a:lvl7pPr>
            <a:lvl8pPr lvl="7" algn="ctr">
              <a:lnSpc>
                <a:spcPct val="100000"/>
              </a:lnSpc>
              <a:spcBef>
                <a:spcPts val="533"/>
              </a:spcBef>
              <a:spcAft>
                <a:spcPts val="0"/>
              </a:spcAft>
              <a:buClr>
                <a:srgbClr val="979797"/>
              </a:buClr>
              <a:buSzPts val="2000"/>
              <a:buNone/>
              <a:defRPr>
                <a:solidFill>
                  <a:srgbClr val="979797"/>
                </a:solidFill>
              </a:defRPr>
            </a:lvl8pPr>
            <a:lvl9pPr lvl="8" algn="ctr">
              <a:lnSpc>
                <a:spcPct val="100000"/>
              </a:lnSpc>
              <a:spcBef>
                <a:spcPts val="533"/>
              </a:spcBef>
              <a:spcAft>
                <a:spcPts val="0"/>
              </a:spcAft>
              <a:buClr>
                <a:srgbClr val="979797"/>
              </a:buClr>
              <a:buSzPts val="2000"/>
              <a:buNone/>
              <a:defRPr>
                <a:solidFill>
                  <a:srgbClr val="979797"/>
                </a:solidFill>
              </a:defRPr>
            </a:lvl9pPr>
          </a:lstStyle>
          <a:p>
            <a:endParaRPr/>
          </a:p>
        </p:txBody>
      </p:sp>
      <p:sp>
        <p:nvSpPr>
          <p:cNvPr id="57" name="Google Shape;57;p28"/>
          <p:cNvSpPr/>
          <p:nvPr/>
        </p:nvSpPr>
        <p:spPr>
          <a:xfrm>
            <a:off x="0" y="0"/>
            <a:ext cx="12192000" cy="182880"/>
          </a:xfrm>
          <a:prstGeom prst="rect">
            <a:avLst/>
          </a:prstGeom>
          <a:solidFill>
            <a:schemeClr val="accent3"/>
          </a:solidFill>
          <a:ln>
            <a:noFill/>
          </a:ln>
        </p:spPr>
        <p:txBody>
          <a:bodyPr spcFirstLastPara="1" wrap="square" lIns="121900" tIns="60933" rIns="121900" bIns="60933"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2400" b="0" i="0" u="none" strike="noStrike" cap="none">
              <a:solidFill>
                <a:schemeClr val="lt1"/>
              </a:solidFill>
              <a:latin typeface="Arial"/>
              <a:ea typeface="Arial"/>
              <a:cs typeface="Arial"/>
              <a:sym typeface="Arial"/>
            </a:endParaRPr>
          </a:p>
        </p:txBody>
      </p:sp>
      <p:sp>
        <p:nvSpPr>
          <p:cNvPr id="58" name="Google Shape;58;p28"/>
          <p:cNvSpPr/>
          <p:nvPr/>
        </p:nvSpPr>
        <p:spPr>
          <a:xfrm>
            <a:off x="0" y="6697167"/>
            <a:ext cx="12192000" cy="182880"/>
          </a:xfrm>
          <a:prstGeom prst="rect">
            <a:avLst/>
          </a:prstGeom>
          <a:solidFill>
            <a:schemeClr val="accent2"/>
          </a:solidFill>
          <a:ln>
            <a:noFill/>
          </a:ln>
        </p:spPr>
        <p:txBody>
          <a:bodyPr spcFirstLastPara="1" wrap="square" lIns="121900" tIns="60933" rIns="121900" bIns="60933"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2400" b="0" i="0" u="none" strike="noStrike" cap="none">
              <a:solidFill>
                <a:schemeClr val="lt1"/>
              </a:solidFill>
              <a:latin typeface="Arial"/>
              <a:ea typeface="Arial"/>
              <a:cs typeface="Arial"/>
              <a:sym typeface="Arial"/>
            </a:endParaRPr>
          </a:p>
        </p:txBody>
      </p:sp>
      <p:sp>
        <p:nvSpPr>
          <p:cNvPr id="59" name="Google Shape;59;p28"/>
          <p:cNvSpPr txBox="1">
            <a:spLocks noGrp="1"/>
          </p:cNvSpPr>
          <p:nvPr>
            <p:ph type="body" idx="2"/>
          </p:nvPr>
        </p:nvSpPr>
        <p:spPr>
          <a:xfrm>
            <a:off x="406400" y="5867400"/>
            <a:ext cx="7416800" cy="304800"/>
          </a:xfrm>
          <a:prstGeom prst="rect">
            <a:avLst/>
          </a:prstGeom>
          <a:noFill/>
          <a:ln>
            <a:noFill/>
          </a:ln>
        </p:spPr>
        <p:txBody>
          <a:bodyPr spcFirstLastPara="1" wrap="square" lIns="91425" tIns="45700" rIns="91425" bIns="45700" anchor="t" anchorCtr="0">
            <a:normAutofit/>
          </a:bodyPr>
          <a:lstStyle>
            <a:lvl1pPr marL="609585" lvl="0" indent="-304792" algn="l">
              <a:lnSpc>
                <a:spcPct val="100000"/>
              </a:lnSpc>
              <a:spcBef>
                <a:spcPts val="373"/>
              </a:spcBef>
              <a:spcAft>
                <a:spcPts val="0"/>
              </a:spcAft>
              <a:buClr>
                <a:schemeClr val="accent3"/>
              </a:buClr>
              <a:buSzPts val="1400"/>
              <a:buFont typeface="Arial"/>
              <a:buNone/>
              <a:defRPr sz="1867" b="1">
                <a:solidFill>
                  <a:schemeClr val="accent3"/>
                </a:solidFill>
              </a:defRPr>
            </a:lvl1pPr>
            <a:lvl2pPr marL="1219170" lvl="1" indent="-457189" algn="l">
              <a:lnSpc>
                <a:spcPct val="100000"/>
              </a:lnSpc>
              <a:spcBef>
                <a:spcPts val="480"/>
              </a:spcBef>
              <a:spcAft>
                <a:spcPts val="0"/>
              </a:spcAft>
              <a:buClr>
                <a:schemeClr val="dk1"/>
              </a:buClr>
              <a:buSzPts val="1800"/>
              <a:buChar char="–"/>
              <a:defRPr/>
            </a:lvl2pPr>
            <a:lvl3pPr marL="1828754" lvl="2" indent="-457189" algn="l">
              <a:lnSpc>
                <a:spcPct val="100000"/>
              </a:lnSpc>
              <a:spcBef>
                <a:spcPts val="480"/>
              </a:spcBef>
              <a:spcAft>
                <a:spcPts val="0"/>
              </a:spcAft>
              <a:buClr>
                <a:schemeClr val="dk1"/>
              </a:buClr>
              <a:buSzPts val="1800"/>
              <a:buChar char="•"/>
              <a:defRPr/>
            </a:lvl3pPr>
            <a:lvl4pPr marL="2438339" lvl="3" indent="-457189" algn="l">
              <a:lnSpc>
                <a:spcPct val="100000"/>
              </a:lnSpc>
              <a:spcBef>
                <a:spcPts val="480"/>
              </a:spcBef>
              <a:spcAft>
                <a:spcPts val="0"/>
              </a:spcAft>
              <a:buClr>
                <a:schemeClr val="dk1"/>
              </a:buClr>
              <a:buSzPts val="1800"/>
              <a:buChar char="–"/>
              <a:defRPr/>
            </a:lvl4pPr>
            <a:lvl5pPr marL="3047924" lvl="4" indent="-457189" algn="l">
              <a:lnSpc>
                <a:spcPct val="100000"/>
              </a:lnSpc>
              <a:spcBef>
                <a:spcPts val="480"/>
              </a:spcBef>
              <a:spcAft>
                <a:spcPts val="0"/>
              </a:spcAft>
              <a:buClr>
                <a:schemeClr val="dk1"/>
              </a:buClr>
              <a:buSzPts val="1800"/>
              <a:buChar char="»"/>
              <a:defRPr/>
            </a:lvl5pPr>
            <a:lvl6pPr marL="3657509" lvl="5" indent="-457189" algn="l">
              <a:lnSpc>
                <a:spcPct val="100000"/>
              </a:lnSpc>
              <a:spcBef>
                <a:spcPts val="480"/>
              </a:spcBef>
              <a:spcAft>
                <a:spcPts val="0"/>
              </a:spcAft>
              <a:buClr>
                <a:schemeClr val="dk1"/>
              </a:buClr>
              <a:buSzPts val="1800"/>
              <a:buChar char="•"/>
              <a:defRPr/>
            </a:lvl6pPr>
            <a:lvl7pPr marL="4267093" lvl="6" indent="-457189" algn="l">
              <a:lnSpc>
                <a:spcPct val="100000"/>
              </a:lnSpc>
              <a:spcBef>
                <a:spcPts val="480"/>
              </a:spcBef>
              <a:spcAft>
                <a:spcPts val="0"/>
              </a:spcAft>
              <a:buClr>
                <a:schemeClr val="dk1"/>
              </a:buClr>
              <a:buSzPts val="1800"/>
              <a:buChar char="•"/>
              <a:defRPr/>
            </a:lvl7pPr>
            <a:lvl8pPr marL="4876678" lvl="7" indent="-457189" algn="l">
              <a:lnSpc>
                <a:spcPct val="100000"/>
              </a:lnSpc>
              <a:spcBef>
                <a:spcPts val="480"/>
              </a:spcBef>
              <a:spcAft>
                <a:spcPts val="0"/>
              </a:spcAft>
              <a:buClr>
                <a:schemeClr val="dk1"/>
              </a:buClr>
              <a:buSzPts val="1800"/>
              <a:buChar char="•"/>
              <a:defRPr/>
            </a:lvl8pPr>
            <a:lvl9pPr marL="5486263" lvl="8" indent="-457189" algn="l">
              <a:lnSpc>
                <a:spcPct val="100000"/>
              </a:lnSpc>
              <a:spcBef>
                <a:spcPts val="480"/>
              </a:spcBef>
              <a:spcAft>
                <a:spcPts val="0"/>
              </a:spcAft>
              <a:buClr>
                <a:schemeClr val="dk1"/>
              </a:buClr>
              <a:buSzPts val="1800"/>
              <a:buChar char="•"/>
              <a:defRPr/>
            </a:lvl9pPr>
          </a:lstStyle>
          <a:p>
            <a:endParaRPr/>
          </a:p>
        </p:txBody>
      </p:sp>
      <p:sp>
        <p:nvSpPr>
          <p:cNvPr id="60" name="Google Shape;60;p28"/>
          <p:cNvSpPr txBox="1">
            <a:spLocks noGrp="1"/>
          </p:cNvSpPr>
          <p:nvPr>
            <p:ph type="body" idx="3"/>
          </p:nvPr>
        </p:nvSpPr>
        <p:spPr>
          <a:xfrm>
            <a:off x="406400" y="6096000"/>
            <a:ext cx="4775200" cy="304800"/>
          </a:xfrm>
          <a:prstGeom prst="rect">
            <a:avLst/>
          </a:prstGeom>
          <a:noFill/>
          <a:ln>
            <a:noFill/>
          </a:ln>
        </p:spPr>
        <p:txBody>
          <a:bodyPr spcFirstLastPara="1" wrap="square" lIns="91425" tIns="45700" rIns="91425" bIns="45700" anchor="t" anchorCtr="0">
            <a:noAutofit/>
          </a:bodyPr>
          <a:lstStyle>
            <a:lvl1pPr marL="609585" lvl="0" indent="-304792" algn="l">
              <a:lnSpc>
                <a:spcPct val="100000"/>
              </a:lnSpc>
              <a:spcBef>
                <a:spcPts val="373"/>
              </a:spcBef>
              <a:spcAft>
                <a:spcPts val="0"/>
              </a:spcAft>
              <a:buClr>
                <a:schemeClr val="accent3"/>
              </a:buClr>
              <a:buSzPts val="1400"/>
              <a:buNone/>
              <a:defRPr sz="1867">
                <a:solidFill>
                  <a:schemeClr val="accent3"/>
                </a:solidFill>
              </a:defRPr>
            </a:lvl1pPr>
            <a:lvl2pPr marL="1219170" lvl="1" indent="-457189" algn="l">
              <a:lnSpc>
                <a:spcPct val="100000"/>
              </a:lnSpc>
              <a:spcBef>
                <a:spcPts val="480"/>
              </a:spcBef>
              <a:spcAft>
                <a:spcPts val="0"/>
              </a:spcAft>
              <a:buClr>
                <a:schemeClr val="dk1"/>
              </a:buClr>
              <a:buSzPts val="1800"/>
              <a:buChar char="–"/>
              <a:defRPr/>
            </a:lvl2pPr>
            <a:lvl3pPr marL="1828754" lvl="2" indent="-457189" algn="l">
              <a:lnSpc>
                <a:spcPct val="100000"/>
              </a:lnSpc>
              <a:spcBef>
                <a:spcPts val="480"/>
              </a:spcBef>
              <a:spcAft>
                <a:spcPts val="0"/>
              </a:spcAft>
              <a:buClr>
                <a:schemeClr val="dk1"/>
              </a:buClr>
              <a:buSzPts val="1800"/>
              <a:buChar char="•"/>
              <a:defRPr/>
            </a:lvl3pPr>
            <a:lvl4pPr marL="2438339" lvl="3" indent="-457189" algn="l">
              <a:lnSpc>
                <a:spcPct val="100000"/>
              </a:lnSpc>
              <a:spcBef>
                <a:spcPts val="480"/>
              </a:spcBef>
              <a:spcAft>
                <a:spcPts val="0"/>
              </a:spcAft>
              <a:buClr>
                <a:schemeClr val="dk1"/>
              </a:buClr>
              <a:buSzPts val="1800"/>
              <a:buChar char="–"/>
              <a:defRPr/>
            </a:lvl4pPr>
            <a:lvl5pPr marL="3047924" lvl="4" indent="-457189" algn="l">
              <a:lnSpc>
                <a:spcPct val="100000"/>
              </a:lnSpc>
              <a:spcBef>
                <a:spcPts val="480"/>
              </a:spcBef>
              <a:spcAft>
                <a:spcPts val="0"/>
              </a:spcAft>
              <a:buClr>
                <a:schemeClr val="dk1"/>
              </a:buClr>
              <a:buSzPts val="1800"/>
              <a:buChar char="»"/>
              <a:defRPr/>
            </a:lvl5pPr>
            <a:lvl6pPr marL="3657509" lvl="5" indent="-457189" algn="l">
              <a:lnSpc>
                <a:spcPct val="100000"/>
              </a:lnSpc>
              <a:spcBef>
                <a:spcPts val="480"/>
              </a:spcBef>
              <a:spcAft>
                <a:spcPts val="0"/>
              </a:spcAft>
              <a:buClr>
                <a:schemeClr val="dk1"/>
              </a:buClr>
              <a:buSzPts val="1800"/>
              <a:buChar char="•"/>
              <a:defRPr/>
            </a:lvl6pPr>
            <a:lvl7pPr marL="4267093" lvl="6" indent="-457189" algn="l">
              <a:lnSpc>
                <a:spcPct val="100000"/>
              </a:lnSpc>
              <a:spcBef>
                <a:spcPts val="480"/>
              </a:spcBef>
              <a:spcAft>
                <a:spcPts val="0"/>
              </a:spcAft>
              <a:buClr>
                <a:schemeClr val="dk1"/>
              </a:buClr>
              <a:buSzPts val="1800"/>
              <a:buChar char="•"/>
              <a:defRPr/>
            </a:lvl7pPr>
            <a:lvl8pPr marL="4876678" lvl="7" indent="-457189" algn="l">
              <a:lnSpc>
                <a:spcPct val="100000"/>
              </a:lnSpc>
              <a:spcBef>
                <a:spcPts val="480"/>
              </a:spcBef>
              <a:spcAft>
                <a:spcPts val="0"/>
              </a:spcAft>
              <a:buClr>
                <a:schemeClr val="dk1"/>
              </a:buClr>
              <a:buSzPts val="1800"/>
              <a:buChar char="•"/>
              <a:defRPr/>
            </a:lvl8pPr>
            <a:lvl9pPr marL="5486263" lvl="8" indent="-457189" algn="l">
              <a:lnSpc>
                <a:spcPct val="100000"/>
              </a:lnSpc>
              <a:spcBef>
                <a:spcPts val="480"/>
              </a:spcBef>
              <a:spcAft>
                <a:spcPts val="0"/>
              </a:spcAft>
              <a:buClr>
                <a:schemeClr val="dk1"/>
              </a:buClr>
              <a:buSzPts val="1800"/>
              <a:buChar char="•"/>
              <a:defRPr/>
            </a:lvl9pPr>
          </a:lstStyle>
          <a:p>
            <a:endParaRPr/>
          </a:p>
        </p:txBody>
      </p:sp>
      <p:pic>
        <p:nvPicPr>
          <p:cNvPr id="61" name="Google Shape;61;p28"/>
          <p:cNvPicPr preferRelativeResize="0"/>
          <p:nvPr/>
        </p:nvPicPr>
        <p:blipFill rotWithShape="1">
          <a:blip r:embed="rId2">
            <a:alphaModFix/>
          </a:blip>
          <a:srcRect/>
          <a:stretch/>
        </p:blipFill>
        <p:spPr>
          <a:xfrm>
            <a:off x="10261600" y="5615996"/>
            <a:ext cx="1487680" cy="768096"/>
          </a:xfrm>
          <a:prstGeom prst="rect">
            <a:avLst/>
          </a:prstGeom>
          <a:noFill/>
          <a:ln>
            <a:noFill/>
          </a:ln>
        </p:spPr>
      </p:pic>
      <p:pic>
        <p:nvPicPr>
          <p:cNvPr id="62" name="Google Shape;62;p28"/>
          <p:cNvPicPr preferRelativeResize="0"/>
          <p:nvPr/>
        </p:nvPicPr>
        <p:blipFill rotWithShape="1">
          <a:blip r:embed="rId3">
            <a:alphaModFix/>
          </a:blip>
          <a:srcRect/>
          <a:stretch/>
        </p:blipFill>
        <p:spPr>
          <a:xfrm>
            <a:off x="3885184" y="2311400"/>
            <a:ext cx="4421632" cy="3048000"/>
          </a:xfrm>
          <a:prstGeom prst="rect">
            <a:avLst/>
          </a:prstGeom>
          <a:noFill/>
          <a:ln>
            <a:noFill/>
          </a:ln>
        </p:spPr>
      </p:pic>
    </p:spTree>
    <p:extLst>
      <p:ext uri="{BB962C8B-B14F-4D97-AF65-F5344CB8AC3E}">
        <p14:creationId xmlns:p14="http://schemas.microsoft.com/office/powerpoint/2010/main" val="4638662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Slide 3">
  <p:cSld name="Title Slide 3">
    <p:spTree>
      <p:nvGrpSpPr>
        <p:cNvPr id="1" name="Shape 63"/>
        <p:cNvGrpSpPr/>
        <p:nvPr/>
      </p:nvGrpSpPr>
      <p:grpSpPr>
        <a:xfrm>
          <a:off x="0" y="0"/>
          <a:ext cx="0" cy="0"/>
          <a:chOff x="0" y="0"/>
          <a:chExt cx="0" cy="0"/>
        </a:xfrm>
      </p:grpSpPr>
      <p:sp>
        <p:nvSpPr>
          <p:cNvPr id="64" name="Google Shape;64;p29"/>
          <p:cNvSpPr txBox="1">
            <a:spLocks noGrp="1"/>
          </p:cNvSpPr>
          <p:nvPr>
            <p:ph type="ctrTitle"/>
          </p:nvPr>
        </p:nvSpPr>
        <p:spPr>
          <a:xfrm>
            <a:off x="914400" y="1600200"/>
            <a:ext cx="10241280" cy="457200"/>
          </a:xfrm>
          <a:prstGeom prst="rect">
            <a:avLst/>
          </a:prstGeom>
          <a:noFill/>
          <a:ln>
            <a:noFill/>
          </a:ln>
        </p:spPr>
        <p:txBody>
          <a:bodyPr spcFirstLastPara="1" wrap="square" lIns="91425" tIns="45700" rIns="91425" bIns="45700" anchor="t" anchorCtr="0">
            <a:normAutofit/>
          </a:bodyPr>
          <a:lstStyle>
            <a:lvl1pPr lvl="0" algn="ctr">
              <a:lnSpc>
                <a:spcPct val="100000"/>
              </a:lnSpc>
              <a:spcBef>
                <a:spcPts val="0"/>
              </a:spcBef>
              <a:spcAft>
                <a:spcPts val="0"/>
              </a:spcAft>
              <a:buClr>
                <a:schemeClr val="accent2"/>
              </a:buClr>
              <a:buSzPts val="2800"/>
              <a:buFont typeface="Arial"/>
              <a:buNone/>
              <a:defRPr sz="3733" b="1">
                <a:solidFill>
                  <a:schemeClr val="accent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5" name="Google Shape;65;p29"/>
          <p:cNvSpPr txBox="1">
            <a:spLocks noGrp="1"/>
          </p:cNvSpPr>
          <p:nvPr>
            <p:ph type="subTitle" idx="1"/>
          </p:nvPr>
        </p:nvSpPr>
        <p:spPr>
          <a:xfrm>
            <a:off x="1828800" y="2057400"/>
            <a:ext cx="8534400" cy="304800"/>
          </a:xfrm>
          <a:prstGeom prst="rect">
            <a:avLst/>
          </a:prstGeom>
          <a:noFill/>
          <a:ln>
            <a:noFill/>
          </a:ln>
        </p:spPr>
        <p:txBody>
          <a:bodyPr spcFirstLastPara="1" wrap="square" lIns="91425" tIns="45700" rIns="91425" bIns="45700" anchor="t" anchorCtr="0">
            <a:normAutofit/>
          </a:bodyPr>
          <a:lstStyle>
            <a:lvl1pPr lvl="0" algn="ctr">
              <a:lnSpc>
                <a:spcPct val="100000"/>
              </a:lnSpc>
              <a:spcBef>
                <a:spcPts val="427"/>
              </a:spcBef>
              <a:spcAft>
                <a:spcPts val="0"/>
              </a:spcAft>
              <a:buClr>
                <a:schemeClr val="accent2"/>
              </a:buClr>
              <a:buSzPts val="1600"/>
              <a:buNone/>
              <a:defRPr sz="2133">
                <a:solidFill>
                  <a:schemeClr val="accent2"/>
                </a:solidFill>
              </a:defRPr>
            </a:lvl1pPr>
            <a:lvl2pPr lvl="1" algn="ctr">
              <a:lnSpc>
                <a:spcPct val="100000"/>
              </a:lnSpc>
              <a:spcBef>
                <a:spcPts val="747"/>
              </a:spcBef>
              <a:spcAft>
                <a:spcPts val="0"/>
              </a:spcAft>
              <a:buClr>
                <a:srgbClr val="979797"/>
              </a:buClr>
              <a:buSzPts val="2800"/>
              <a:buNone/>
              <a:defRPr>
                <a:solidFill>
                  <a:srgbClr val="979797"/>
                </a:solidFill>
              </a:defRPr>
            </a:lvl2pPr>
            <a:lvl3pPr lvl="2" algn="ctr">
              <a:lnSpc>
                <a:spcPct val="100000"/>
              </a:lnSpc>
              <a:spcBef>
                <a:spcPts val="640"/>
              </a:spcBef>
              <a:spcAft>
                <a:spcPts val="0"/>
              </a:spcAft>
              <a:buClr>
                <a:srgbClr val="979797"/>
              </a:buClr>
              <a:buSzPts val="2400"/>
              <a:buNone/>
              <a:defRPr>
                <a:solidFill>
                  <a:srgbClr val="979797"/>
                </a:solidFill>
              </a:defRPr>
            </a:lvl3pPr>
            <a:lvl4pPr lvl="3" algn="ctr">
              <a:lnSpc>
                <a:spcPct val="100000"/>
              </a:lnSpc>
              <a:spcBef>
                <a:spcPts val="533"/>
              </a:spcBef>
              <a:spcAft>
                <a:spcPts val="0"/>
              </a:spcAft>
              <a:buClr>
                <a:srgbClr val="979797"/>
              </a:buClr>
              <a:buSzPts val="2000"/>
              <a:buNone/>
              <a:defRPr>
                <a:solidFill>
                  <a:srgbClr val="979797"/>
                </a:solidFill>
              </a:defRPr>
            </a:lvl4pPr>
            <a:lvl5pPr lvl="4" algn="ctr">
              <a:lnSpc>
                <a:spcPct val="100000"/>
              </a:lnSpc>
              <a:spcBef>
                <a:spcPts val="533"/>
              </a:spcBef>
              <a:spcAft>
                <a:spcPts val="0"/>
              </a:spcAft>
              <a:buClr>
                <a:srgbClr val="979797"/>
              </a:buClr>
              <a:buSzPts val="2000"/>
              <a:buNone/>
              <a:defRPr>
                <a:solidFill>
                  <a:srgbClr val="979797"/>
                </a:solidFill>
              </a:defRPr>
            </a:lvl5pPr>
            <a:lvl6pPr lvl="5" algn="ctr">
              <a:lnSpc>
                <a:spcPct val="100000"/>
              </a:lnSpc>
              <a:spcBef>
                <a:spcPts val="533"/>
              </a:spcBef>
              <a:spcAft>
                <a:spcPts val="0"/>
              </a:spcAft>
              <a:buClr>
                <a:srgbClr val="979797"/>
              </a:buClr>
              <a:buSzPts val="2000"/>
              <a:buNone/>
              <a:defRPr>
                <a:solidFill>
                  <a:srgbClr val="979797"/>
                </a:solidFill>
              </a:defRPr>
            </a:lvl6pPr>
            <a:lvl7pPr lvl="6" algn="ctr">
              <a:lnSpc>
                <a:spcPct val="100000"/>
              </a:lnSpc>
              <a:spcBef>
                <a:spcPts val="533"/>
              </a:spcBef>
              <a:spcAft>
                <a:spcPts val="0"/>
              </a:spcAft>
              <a:buClr>
                <a:srgbClr val="979797"/>
              </a:buClr>
              <a:buSzPts val="2000"/>
              <a:buNone/>
              <a:defRPr>
                <a:solidFill>
                  <a:srgbClr val="979797"/>
                </a:solidFill>
              </a:defRPr>
            </a:lvl7pPr>
            <a:lvl8pPr lvl="7" algn="ctr">
              <a:lnSpc>
                <a:spcPct val="100000"/>
              </a:lnSpc>
              <a:spcBef>
                <a:spcPts val="533"/>
              </a:spcBef>
              <a:spcAft>
                <a:spcPts val="0"/>
              </a:spcAft>
              <a:buClr>
                <a:srgbClr val="979797"/>
              </a:buClr>
              <a:buSzPts val="2000"/>
              <a:buNone/>
              <a:defRPr>
                <a:solidFill>
                  <a:srgbClr val="979797"/>
                </a:solidFill>
              </a:defRPr>
            </a:lvl8pPr>
            <a:lvl9pPr lvl="8" algn="ctr">
              <a:lnSpc>
                <a:spcPct val="100000"/>
              </a:lnSpc>
              <a:spcBef>
                <a:spcPts val="533"/>
              </a:spcBef>
              <a:spcAft>
                <a:spcPts val="0"/>
              </a:spcAft>
              <a:buClr>
                <a:srgbClr val="979797"/>
              </a:buClr>
              <a:buSzPts val="2000"/>
              <a:buNone/>
              <a:defRPr>
                <a:solidFill>
                  <a:srgbClr val="979797"/>
                </a:solidFill>
              </a:defRPr>
            </a:lvl9pPr>
          </a:lstStyle>
          <a:p>
            <a:endParaRPr/>
          </a:p>
        </p:txBody>
      </p:sp>
      <p:sp>
        <p:nvSpPr>
          <p:cNvPr id="66" name="Google Shape;66;p29"/>
          <p:cNvSpPr/>
          <p:nvPr/>
        </p:nvSpPr>
        <p:spPr>
          <a:xfrm>
            <a:off x="0" y="0"/>
            <a:ext cx="12192000" cy="182880"/>
          </a:xfrm>
          <a:prstGeom prst="rect">
            <a:avLst/>
          </a:prstGeom>
          <a:solidFill>
            <a:schemeClr val="accent3"/>
          </a:solidFill>
          <a:ln>
            <a:noFill/>
          </a:ln>
        </p:spPr>
        <p:txBody>
          <a:bodyPr spcFirstLastPara="1" wrap="square" lIns="121900" tIns="60933" rIns="121900" bIns="60933"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2400" b="0" i="0" u="none" strike="noStrike" cap="none">
              <a:solidFill>
                <a:schemeClr val="lt1"/>
              </a:solidFill>
              <a:latin typeface="Arial"/>
              <a:ea typeface="Arial"/>
              <a:cs typeface="Arial"/>
              <a:sym typeface="Arial"/>
            </a:endParaRPr>
          </a:p>
        </p:txBody>
      </p:sp>
      <p:sp>
        <p:nvSpPr>
          <p:cNvPr id="67" name="Google Shape;67;p29"/>
          <p:cNvSpPr/>
          <p:nvPr/>
        </p:nvSpPr>
        <p:spPr>
          <a:xfrm>
            <a:off x="0" y="6697167"/>
            <a:ext cx="12192000" cy="182880"/>
          </a:xfrm>
          <a:prstGeom prst="rect">
            <a:avLst/>
          </a:prstGeom>
          <a:solidFill>
            <a:schemeClr val="accent2"/>
          </a:solidFill>
          <a:ln>
            <a:noFill/>
          </a:ln>
        </p:spPr>
        <p:txBody>
          <a:bodyPr spcFirstLastPara="1" wrap="square" lIns="121900" tIns="60933" rIns="121900" bIns="60933"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2400" b="0" i="0" u="none" strike="noStrike" cap="none">
              <a:solidFill>
                <a:schemeClr val="lt1"/>
              </a:solidFill>
              <a:latin typeface="Arial"/>
              <a:ea typeface="Arial"/>
              <a:cs typeface="Arial"/>
              <a:sym typeface="Arial"/>
            </a:endParaRPr>
          </a:p>
        </p:txBody>
      </p:sp>
      <p:sp>
        <p:nvSpPr>
          <p:cNvPr id="68" name="Google Shape;68;p29"/>
          <p:cNvSpPr txBox="1">
            <a:spLocks noGrp="1"/>
          </p:cNvSpPr>
          <p:nvPr>
            <p:ph type="body" idx="2"/>
          </p:nvPr>
        </p:nvSpPr>
        <p:spPr>
          <a:xfrm>
            <a:off x="2361312" y="2971800"/>
            <a:ext cx="7416800" cy="304800"/>
          </a:xfrm>
          <a:prstGeom prst="rect">
            <a:avLst/>
          </a:prstGeom>
          <a:noFill/>
          <a:ln>
            <a:noFill/>
          </a:ln>
        </p:spPr>
        <p:txBody>
          <a:bodyPr spcFirstLastPara="1" wrap="square" lIns="91425" tIns="45700" rIns="91425" bIns="45700" anchor="t" anchorCtr="0">
            <a:normAutofit/>
          </a:bodyPr>
          <a:lstStyle>
            <a:lvl1pPr marL="609585" lvl="0" indent="-304792" algn="ctr">
              <a:lnSpc>
                <a:spcPct val="100000"/>
              </a:lnSpc>
              <a:spcBef>
                <a:spcPts val="373"/>
              </a:spcBef>
              <a:spcAft>
                <a:spcPts val="0"/>
              </a:spcAft>
              <a:buClr>
                <a:schemeClr val="accent3"/>
              </a:buClr>
              <a:buSzPts val="1400"/>
              <a:buFont typeface="Arial"/>
              <a:buNone/>
              <a:defRPr sz="1867" b="1">
                <a:solidFill>
                  <a:schemeClr val="accent3"/>
                </a:solidFill>
              </a:defRPr>
            </a:lvl1pPr>
            <a:lvl2pPr marL="1219170" lvl="1" indent="-457189" algn="l">
              <a:lnSpc>
                <a:spcPct val="100000"/>
              </a:lnSpc>
              <a:spcBef>
                <a:spcPts val="480"/>
              </a:spcBef>
              <a:spcAft>
                <a:spcPts val="0"/>
              </a:spcAft>
              <a:buClr>
                <a:schemeClr val="dk1"/>
              </a:buClr>
              <a:buSzPts val="1800"/>
              <a:buChar char="–"/>
              <a:defRPr/>
            </a:lvl2pPr>
            <a:lvl3pPr marL="1828754" lvl="2" indent="-457189" algn="l">
              <a:lnSpc>
                <a:spcPct val="100000"/>
              </a:lnSpc>
              <a:spcBef>
                <a:spcPts val="480"/>
              </a:spcBef>
              <a:spcAft>
                <a:spcPts val="0"/>
              </a:spcAft>
              <a:buClr>
                <a:schemeClr val="dk1"/>
              </a:buClr>
              <a:buSzPts val="1800"/>
              <a:buChar char="•"/>
              <a:defRPr/>
            </a:lvl3pPr>
            <a:lvl4pPr marL="2438339" lvl="3" indent="-457189" algn="l">
              <a:lnSpc>
                <a:spcPct val="100000"/>
              </a:lnSpc>
              <a:spcBef>
                <a:spcPts val="480"/>
              </a:spcBef>
              <a:spcAft>
                <a:spcPts val="0"/>
              </a:spcAft>
              <a:buClr>
                <a:schemeClr val="dk1"/>
              </a:buClr>
              <a:buSzPts val="1800"/>
              <a:buChar char="–"/>
              <a:defRPr/>
            </a:lvl4pPr>
            <a:lvl5pPr marL="3047924" lvl="4" indent="-457189" algn="l">
              <a:lnSpc>
                <a:spcPct val="100000"/>
              </a:lnSpc>
              <a:spcBef>
                <a:spcPts val="480"/>
              </a:spcBef>
              <a:spcAft>
                <a:spcPts val="0"/>
              </a:spcAft>
              <a:buClr>
                <a:schemeClr val="dk1"/>
              </a:buClr>
              <a:buSzPts val="1800"/>
              <a:buChar char="»"/>
              <a:defRPr/>
            </a:lvl5pPr>
            <a:lvl6pPr marL="3657509" lvl="5" indent="-457189" algn="l">
              <a:lnSpc>
                <a:spcPct val="100000"/>
              </a:lnSpc>
              <a:spcBef>
                <a:spcPts val="480"/>
              </a:spcBef>
              <a:spcAft>
                <a:spcPts val="0"/>
              </a:spcAft>
              <a:buClr>
                <a:schemeClr val="dk1"/>
              </a:buClr>
              <a:buSzPts val="1800"/>
              <a:buChar char="•"/>
              <a:defRPr/>
            </a:lvl6pPr>
            <a:lvl7pPr marL="4267093" lvl="6" indent="-457189" algn="l">
              <a:lnSpc>
                <a:spcPct val="100000"/>
              </a:lnSpc>
              <a:spcBef>
                <a:spcPts val="480"/>
              </a:spcBef>
              <a:spcAft>
                <a:spcPts val="0"/>
              </a:spcAft>
              <a:buClr>
                <a:schemeClr val="dk1"/>
              </a:buClr>
              <a:buSzPts val="1800"/>
              <a:buChar char="•"/>
              <a:defRPr/>
            </a:lvl7pPr>
            <a:lvl8pPr marL="4876678" lvl="7" indent="-457189" algn="l">
              <a:lnSpc>
                <a:spcPct val="100000"/>
              </a:lnSpc>
              <a:spcBef>
                <a:spcPts val="480"/>
              </a:spcBef>
              <a:spcAft>
                <a:spcPts val="0"/>
              </a:spcAft>
              <a:buClr>
                <a:schemeClr val="dk1"/>
              </a:buClr>
              <a:buSzPts val="1800"/>
              <a:buChar char="•"/>
              <a:defRPr/>
            </a:lvl8pPr>
            <a:lvl9pPr marL="5486263" lvl="8" indent="-457189" algn="l">
              <a:lnSpc>
                <a:spcPct val="100000"/>
              </a:lnSpc>
              <a:spcBef>
                <a:spcPts val="480"/>
              </a:spcBef>
              <a:spcAft>
                <a:spcPts val="0"/>
              </a:spcAft>
              <a:buClr>
                <a:schemeClr val="dk1"/>
              </a:buClr>
              <a:buSzPts val="1800"/>
              <a:buChar char="•"/>
              <a:defRPr/>
            </a:lvl9pPr>
          </a:lstStyle>
          <a:p>
            <a:endParaRPr/>
          </a:p>
        </p:txBody>
      </p:sp>
      <p:sp>
        <p:nvSpPr>
          <p:cNvPr id="69" name="Google Shape;69;p29"/>
          <p:cNvSpPr txBox="1">
            <a:spLocks noGrp="1"/>
          </p:cNvSpPr>
          <p:nvPr>
            <p:ph type="body" idx="3"/>
          </p:nvPr>
        </p:nvSpPr>
        <p:spPr>
          <a:xfrm>
            <a:off x="2361312" y="3200400"/>
            <a:ext cx="7416800" cy="304800"/>
          </a:xfrm>
          <a:prstGeom prst="rect">
            <a:avLst/>
          </a:prstGeom>
          <a:noFill/>
          <a:ln>
            <a:noFill/>
          </a:ln>
        </p:spPr>
        <p:txBody>
          <a:bodyPr spcFirstLastPara="1" wrap="square" lIns="91425" tIns="45700" rIns="91425" bIns="45700" anchor="t" anchorCtr="0">
            <a:noAutofit/>
          </a:bodyPr>
          <a:lstStyle>
            <a:lvl1pPr marL="609585" lvl="0" indent="-304792" algn="ctr">
              <a:lnSpc>
                <a:spcPct val="100000"/>
              </a:lnSpc>
              <a:spcBef>
                <a:spcPts val="373"/>
              </a:spcBef>
              <a:spcAft>
                <a:spcPts val="0"/>
              </a:spcAft>
              <a:buClr>
                <a:schemeClr val="accent3"/>
              </a:buClr>
              <a:buSzPts val="1400"/>
              <a:buNone/>
              <a:defRPr sz="1867">
                <a:solidFill>
                  <a:schemeClr val="accent3"/>
                </a:solidFill>
              </a:defRPr>
            </a:lvl1pPr>
            <a:lvl2pPr marL="1219170" lvl="1" indent="-457189" algn="l">
              <a:lnSpc>
                <a:spcPct val="100000"/>
              </a:lnSpc>
              <a:spcBef>
                <a:spcPts val="480"/>
              </a:spcBef>
              <a:spcAft>
                <a:spcPts val="0"/>
              </a:spcAft>
              <a:buClr>
                <a:schemeClr val="dk1"/>
              </a:buClr>
              <a:buSzPts val="1800"/>
              <a:buChar char="–"/>
              <a:defRPr/>
            </a:lvl2pPr>
            <a:lvl3pPr marL="1828754" lvl="2" indent="-457189" algn="l">
              <a:lnSpc>
                <a:spcPct val="100000"/>
              </a:lnSpc>
              <a:spcBef>
                <a:spcPts val="480"/>
              </a:spcBef>
              <a:spcAft>
                <a:spcPts val="0"/>
              </a:spcAft>
              <a:buClr>
                <a:schemeClr val="dk1"/>
              </a:buClr>
              <a:buSzPts val="1800"/>
              <a:buChar char="•"/>
              <a:defRPr/>
            </a:lvl3pPr>
            <a:lvl4pPr marL="2438339" lvl="3" indent="-457189" algn="l">
              <a:lnSpc>
                <a:spcPct val="100000"/>
              </a:lnSpc>
              <a:spcBef>
                <a:spcPts val="480"/>
              </a:spcBef>
              <a:spcAft>
                <a:spcPts val="0"/>
              </a:spcAft>
              <a:buClr>
                <a:schemeClr val="dk1"/>
              </a:buClr>
              <a:buSzPts val="1800"/>
              <a:buChar char="–"/>
              <a:defRPr/>
            </a:lvl4pPr>
            <a:lvl5pPr marL="3047924" lvl="4" indent="-457189" algn="l">
              <a:lnSpc>
                <a:spcPct val="100000"/>
              </a:lnSpc>
              <a:spcBef>
                <a:spcPts val="480"/>
              </a:spcBef>
              <a:spcAft>
                <a:spcPts val="0"/>
              </a:spcAft>
              <a:buClr>
                <a:schemeClr val="dk1"/>
              </a:buClr>
              <a:buSzPts val="1800"/>
              <a:buChar char="»"/>
              <a:defRPr/>
            </a:lvl5pPr>
            <a:lvl6pPr marL="3657509" lvl="5" indent="-457189" algn="l">
              <a:lnSpc>
                <a:spcPct val="100000"/>
              </a:lnSpc>
              <a:spcBef>
                <a:spcPts val="480"/>
              </a:spcBef>
              <a:spcAft>
                <a:spcPts val="0"/>
              </a:spcAft>
              <a:buClr>
                <a:schemeClr val="dk1"/>
              </a:buClr>
              <a:buSzPts val="1800"/>
              <a:buChar char="•"/>
              <a:defRPr/>
            </a:lvl6pPr>
            <a:lvl7pPr marL="4267093" lvl="6" indent="-457189" algn="l">
              <a:lnSpc>
                <a:spcPct val="100000"/>
              </a:lnSpc>
              <a:spcBef>
                <a:spcPts val="480"/>
              </a:spcBef>
              <a:spcAft>
                <a:spcPts val="0"/>
              </a:spcAft>
              <a:buClr>
                <a:schemeClr val="dk1"/>
              </a:buClr>
              <a:buSzPts val="1800"/>
              <a:buChar char="•"/>
              <a:defRPr/>
            </a:lvl7pPr>
            <a:lvl8pPr marL="4876678" lvl="7" indent="-457189" algn="l">
              <a:lnSpc>
                <a:spcPct val="100000"/>
              </a:lnSpc>
              <a:spcBef>
                <a:spcPts val="480"/>
              </a:spcBef>
              <a:spcAft>
                <a:spcPts val="0"/>
              </a:spcAft>
              <a:buClr>
                <a:schemeClr val="dk1"/>
              </a:buClr>
              <a:buSzPts val="1800"/>
              <a:buChar char="•"/>
              <a:defRPr/>
            </a:lvl8pPr>
            <a:lvl9pPr marL="5486263" lvl="8" indent="-457189" algn="l">
              <a:lnSpc>
                <a:spcPct val="100000"/>
              </a:lnSpc>
              <a:spcBef>
                <a:spcPts val="480"/>
              </a:spcBef>
              <a:spcAft>
                <a:spcPts val="0"/>
              </a:spcAft>
              <a:buClr>
                <a:schemeClr val="dk1"/>
              </a:buClr>
              <a:buSzPts val="1800"/>
              <a:buChar char="•"/>
              <a:defRPr/>
            </a:lvl9pPr>
          </a:lstStyle>
          <a:p>
            <a:endParaRPr/>
          </a:p>
        </p:txBody>
      </p:sp>
      <p:pic>
        <p:nvPicPr>
          <p:cNvPr id="70" name="Google Shape;70;p29"/>
          <p:cNvPicPr preferRelativeResize="0"/>
          <p:nvPr/>
        </p:nvPicPr>
        <p:blipFill rotWithShape="1">
          <a:blip r:embed="rId2">
            <a:alphaModFix/>
          </a:blip>
          <a:srcRect/>
          <a:stretch/>
        </p:blipFill>
        <p:spPr>
          <a:xfrm>
            <a:off x="4707104" y="4546600"/>
            <a:ext cx="2800371" cy="1432560"/>
          </a:xfrm>
          <a:prstGeom prst="rect">
            <a:avLst/>
          </a:prstGeom>
          <a:noFill/>
          <a:ln>
            <a:noFill/>
          </a:ln>
        </p:spPr>
      </p:pic>
    </p:spTree>
    <p:extLst>
      <p:ext uri="{BB962C8B-B14F-4D97-AF65-F5344CB8AC3E}">
        <p14:creationId xmlns:p14="http://schemas.microsoft.com/office/powerpoint/2010/main" val="22716752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2">
  <p:cSld name="Content 2">
    <p:spTree>
      <p:nvGrpSpPr>
        <p:cNvPr id="1" name="Shape 71"/>
        <p:cNvGrpSpPr/>
        <p:nvPr/>
      </p:nvGrpSpPr>
      <p:grpSpPr>
        <a:xfrm>
          <a:off x="0" y="0"/>
          <a:ext cx="0" cy="0"/>
          <a:chOff x="0" y="0"/>
          <a:chExt cx="0" cy="0"/>
        </a:xfrm>
      </p:grpSpPr>
      <p:sp>
        <p:nvSpPr>
          <p:cNvPr id="72" name="Google Shape;72;p30"/>
          <p:cNvSpPr/>
          <p:nvPr/>
        </p:nvSpPr>
        <p:spPr>
          <a:xfrm>
            <a:off x="0" y="0"/>
            <a:ext cx="12192000" cy="182880"/>
          </a:xfrm>
          <a:prstGeom prst="rect">
            <a:avLst/>
          </a:prstGeom>
          <a:solidFill>
            <a:schemeClr val="accent3"/>
          </a:solidFill>
          <a:ln>
            <a:noFill/>
          </a:ln>
        </p:spPr>
        <p:txBody>
          <a:bodyPr spcFirstLastPara="1" wrap="square" lIns="121900" tIns="60933" rIns="121900" bIns="60933"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2400" b="0" i="0" u="none" strike="noStrike" cap="none">
              <a:solidFill>
                <a:schemeClr val="lt1"/>
              </a:solidFill>
              <a:latin typeface="Arial"/>
              <a:ea typeface="Arial"/>
              <a:cs typeface="Arial"/>
              <a:sym typeface="Arial"/>
            </a:endParaRPr>
          </a:p>
        </p:txBody>
      </p:sp>
      <p:sp>
        <p:nvSpPr>
          <p:cNvPr id="73" name="Google Shape;73;p30"/>
          <p:cNvSpPr/>
          <p:nvPr/>
        </p:nvSpPr>
        <p:spPr>
          <a:xfrm>
            <a:off x="0" y="6697167"/>
            <a:ext cx="12192000" cy="182880"/>
          </a:xfrm>
          <a:prstGeom prst="rect">
            <a:avLst/>
          </a:prstGeom>
          <a:solidFill>
            <a:schemeClr val="accent2"/>
          </a:solidFill>
          <a:ln>
            <a:noFill/>
          </a:ln>
        </p:spPr>
        <p:txBody>
          <a:bodyPr spcFirstLastPara="1" wrap="square" lIns="121900" tIns="60933" rIns="121900" bIns="60933"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2400" b="0" i="0" u="none" strike="noStrike" cap="none">
              <a:solidFill>
                <a:schemeClr val="lt1"/>
              </a:solidFill>
              <a:latin typeface="Arial"/>
              <a:ea typeface="Arial"/>
              <a:cs typeface="Arial"/>
              <a:sym typeface="Arial"/>
            </a:endParaRPr>
          </a:p>
        </p:txBody>
      </p:sp>
      <p:sp>
        <p:nvSpPr>
          <p:cNvPr id="74" name="Google Shape;74;p30"/>
          <p:cNvSpPr txBox="1">
            <a:spLocks noGrp="1"/>
          </p:cNvSpPr>
          <p:nvPr>
            <p:ph type="title"/>
          </p:nvPr>
        </p:nvSpPr>
        <p:spPr>
          <a:xfrm>
            <a:off x="1117600" y="838201"/>
            <a:ext cx="10464800" cy="579439"/>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Clr>
                <a:schemeClr val="dk1"/>
              </a:buClr>
              <a:buSzPts val="2400"/>
              <a:buFont typeface="Arial"/>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5" name="Google Shape;75;p30"/>
          <p:cNvSpPr/>
          <p:nvPr/>
        </p:nvSpPr>
        <p:spPr>
          <a:xfrm>
            <a:off x="1219200" y="6400801"/>
            <a:ext cx="609600" cy="479247"/>
          </a:xfrm>
          <a:prstGeom prst="rect">
            <a:avLst/>
          </a:prstGeom>
          <a:solidFill>
            <a:schemeClr val="accent1"/>
          </a:solidFill>
          <a:ln w="25400" cap="flat" cmpd="sng">
            <a:solidFill>
              <a:schemeClr val="accent1"/>
            </a:solidFill>
            <a:prstDash val="solid"/>
            <a:round/>
            <a:headEnd type="none" w="sm" len="sm"/>
            <a:tailEnd type="none" w="sm" len="sm"/>
          </a:ln>
        </p:spPr>
        <p:txBody>
          <a:bodyPr spcFirstLastPara="1" wrap="square" lIns="121900" tIns="60933" rIns="121900" bIns="60933"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2400" b="0" i="0" u="none" strike="noStrike" cap="none">
              <a:solidFill>
                <a:schemeClr val="lt1"/>
              </a:solidFill>
              <a:latin typeface="Arial"/>
              <a:ea typeface="Arial"/>
              <a:cs typeface="Arial"/>
              <a:sym typeface="Arial"/>
            </a:endParaRPr>
          </a:p>
        </p:txBody>
      </p:sp>
      <p:sp>
        <p:nvSpPr>
          <p:cNvPr id="76" name="Google Shape;76;p30"/>
          <p:cNvSpPr txBox="1">
            <a:spLocks noGrp="1"/>
          </p:cNvSpPr>
          <p:nvPr>
            <p:ph type="sldNum" idx="12"/>
          </p:nvPr>
        </p:nvSpPr>
        <p:spPr>
          <a:xfrm>
            <a:off x="1219200" y="6400800"/>
            <a:ext cx="609600" cy="457200"/>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200"/>
              <a:buFont typeface="Arial"/>
              <a:buNone/>
              <a:defRPr sz="1600" b="0" i="0" u="none" strike="noStrike" cap="none">
                <a:solidFill>
                  <a:schemeClr val="lt2"/>
                </a:solidFill>
                <a:latin typeface="Arial"/>
                <a:ea typeface="Arial"/>
                <a:cs typeface="Arial"/>
                <a:sym typeface="Arial"/>
              </a:defRPr>
            </a:lvl1pPr>
            <a:lvl2pPr marL="0" marR="0" lvl="1" indent="0" algn="ctr">
              <a:lnSpc>
                <a:spcPct val="100000"/>
              </a:lnSpc>
              <a:spcBef>
                <a:spcPts val="0"/>
              </a:spcBef>
              <a:spcAft>
                <a:spcPts val="0"/>
              </a:spcAft>
              <a:buClr>
                <a:srgbClr val="000000"/>
              </a:buClr>
              <a:buSzPts val="1200"/>
              <a:buFont typeface="Arial"/>
              <a:buNone/>
              <a:defRPr sz="1600" b="0" i="0" u="none" strike="noStrike" cap="none">
                <a:solidFill>
                  <a:schemeClr val="lt2"/>
                </a:solidFill>
                <a:latin typeface="Arial"/>
                <a:ea typeface="Arial"/>
                <a:cs typeface="Arial"/>
                <a:sym typeface="Arial"/>
              </a:defRPr>
            </a:lvl2pPr>
            <a:lvl3pPr marL="0" marR="0" lvl="2" indent="0" algn="ctr">
              <a:lnSpc>
                <a:spcPct val="100000"/>
              </a:lnSpc>
              <a:spcBef>
                <a:spcPts val="0"/>
              </a:spcBef>
              <a:spcAft>
                <a:spcPts val="0"/>
              </a:spcAft>
              <a:buClr>
                <a:srgbClr val="000000"/>
              </a:buClr>
              <a:buSzPts val="1200"/>
              <a:buFont typeface="Arial"/>
              <a:buNone/>
              <a:defRPr sz="1600" b="0" i="0" u="none" strike="noStrike" cap="none">
                <a:solidFill>
                  <a:schemeClr val="lt2"/>
                </a:solidFill>
                <a:latin typeface="Arial"/>
                <a:ea typeface="Arial"/>
                <a:cs typeface="Arial"/>
                <a:sym typeface="Arial"/>
              </a:defRPr>
            </a:lvl3pPr>
            <a:lvl4pPr marL="0" marR="0" lvl="3" indent="0" algn="ctr">
              <a:lnSpc>
                <a:spcPct val="100000"/>
              </a:lnSpc>
              <a:spcBef>
                <a:spcPts val="0"/>
              </a:spcBef>
              <a:spcAft>
                <a:spcPts val="0"/>
              </a:spcAft>
              <a:buClr>
                <a:srgbClr val="000000"/>
              </a:buClr>
              <a:buSzPts val="1200"/>
              <a:buFont typeface="Arial"/>
              <a:buNone/>
              <a:defRPr sz="1600" b="0" i="0" u="none" strike="noStrike" cap="none">
                <a:solidFill>
                  <a:schemeClr val="lt2"/>
                </a:solidFill>
                <a:latin typeface="Arial"/>
                <a:ea typeface="Arial"/>
                <a:cs typeface="Arial"/>
                <a:sym typeface="Arial"/>
              </a:defRPr>
            </a:lvl4pPr>
            <a:lvl5pPr marL="0" marR="0" lvl="4" indent="0" algn="ctr">
              <a:lnSpc>
                <a:spcPct val="100000"/>
              </a:lnSpc>
              <a:spcBef>
                <a:spcPts val="0"/>
              </a:spcBef>
              <a:spcAft>
                <a:spcPts val="0"/>
              </a:spcAft>
              <a:buClr>
                <a:srgbClr val="000000"/>
              </a:buClr>
              <a:buSzPts val="1200"/>
              <a:buFont typeface="Arial"/>
              <a:buNone/>
              <a:defRPr sz="1600" b="0" i="0" u="none" strike="noStrike" cap="none">
                <a:solidFill>
                  <a:schemeClr val="lt2"/>
                </a:solidFill>
                <a:latin typeface="Arial"/>
                <a:ea typeface="Arial"/>
                <a:cs typeface="Arial"/>
                <a:sym typeface="Arial"/>
              </a:defRPr>
            </a:lvl5pPr>
            <a:lvl6pPr marL="0" marR="0" lvl="5" indent="0" algn="ctr">
              <a:lnSpc>
                <a:spcPct val="100000"/>
              </a:lnSpc>
              <a:spcBef>
                <a:spcPts val="0"/>
              </a:spcBef>
              <a:spcAft>
                <a:spcPts val="0"/>
              </a:spcAft>
              <a:buClr>
                <a:srgbClr val="000000"/>
              </a:buClr>
              <a:buSzPts val="1200"/>
              <a:buFont typeface="Arial"/>
              <a:buNone/>
              <a:defRPr sz="1600" b="0" i="0" u="none" strike="noStrike" cap="none">
                <a:solidFill>
                  <a:schemeClr val="lt2"/>
                </a:solidFill>
                <a:latin typeface="Arial"/>
                <a:ea typeface="Arial"/>
                <a:cs typeface="Arial"/>
                <a:sym typeface="Arial"/>
              </a:defRPr>
            </a:lvl6pPr>
            <a:lvl7pPr marL="0" marR="0" lvl="6" indent="0" algn="ctr">
              <a:lnSpc>
                <a:spcPct val="100000"/>
              </a:lnSpc>
              <a:spcBef>
                <a:spcPts val="0"/>
              </a:spcBef>
              <a:spcAft>
                <a:spcPts val="0"/>
              </a:spcAft>
              <a:buClr>
                <a:srgbClr val="000000"/>
              </a:buClr>
              <a:buSzPts val="1200"/>
              <a:buFont typeface="Arial"/>
              <a:buNone/>
              <a:defRPr sz="1600" b="0" i="0" u="none" strike="noStrike" cap="none">
                <a:solidFill>
                  <a:schemeClr val="lt2"/>
                </a:solidFill>
                <a:latin typeface="Arial"/>
                <a:ea typeface="Arial"/>
                <a:cs typeface="Arial"/>
                <a:sym typeface="Arial"/>
              </a:defRPr>
            </a:lvl7pPr>
            <a:lvl8pPr marL="0" marR="0" lvl="7" indent="0" algn="ctr">
              <a:lnSpc>
                <a:spcPct val="100000"/>
              </a:lnSpc>
              <a:spcBef>
                <a:spcPts val="0"/>
              </a:spcBef>
              <a:spcAft>
                <a:spcPts val="0"/>
              </a:spcAft>
              <a:buClr>
                <a:srgbClr val="000000"/>
              </a:buClr>
              <a:buSzPts val="1200"/>
              <a:buFont typeface="Arial"/>
              <a:buNone/>
              <a:defRPr sz="1600" b="0" i="0" u="none" strike="noStrike" cap="none">
                <a:solidFill>
                  <a:schemeClr val="lt2"/>
                </a:solidFill>
                <a:latin typeface="Arial"/>
                <a:ea typeface="Arial"/>
                <a:cs typeface="Arial"/>
                <a:sym typeface="Arial"/>
              </a:defRPr>
            </a:lvl8pPr>
            <a:lvl9pPr marL="0" marR="0" lvl="8" indent="0" algn="ctr">
              <a:lnSpc>
                <a:spcPct val="100000"/>
              </a:lnSpc>
              <a:spcBef>
                <a:spcPts val="0"/>
              </a:spcBef>
              <a:spcAft>
                <a:spcPts val="0"/>
              </a:spcAft>
              <a:buClr>
                <a:srgbClr val="000000"/>
              </a:buClr>
              <a:buSzPts val="1200"/>
              <a:buFont typeface="Arial"/>
              <a:buNone/>
              <a:defRPr sz="1600" b="0" i="0" u="none" strike="noStrike" cap="none">
                <a:solidFill>
                  <a:schemeClr val="lt2"/>
                </a:solidFill>
                <a:latin typeface="Arial"/>
                <a:ea typeface="Arial"/>
                <a:cs typeface="Arial"/>
                <a:sym typeface="Arial"/>
              </a:defRPr>
            </a:lvl9pPr>
          </a:lstStyle>
          <a:p>
            <a:fld id="{00000000-1234-1234-1234-123412341234}" type="slidenum">
              <a:rPr lang="en-US" smtClean="0"/>
              <a:pPr/>
              <a:t>‹#›</a:t>
            </a:fld>
            <a:endParaRPr lang="en-US"/>
          </a:p>
        </p:txBody>
      </p:sp>
      <p:sp>
        <p:nvSpPr>
          <p:cNvPr id="77" name="Google Shape;77;p30"/>
          <p:cNvSpPr txBox="1">
            <a:spLocks noGrp="1"/>
          </p:cNvSpPr>
          <p:nvPr>
            <p:ph type="body" idx="1"/>
          </p:nvPr>
        </p:nvSpPr>
        <p:spPr>
          <a:xfrm>
            <a:off x="1117600" y="1447800"/>
            <a:ext cx="10464800" cy="4572000"/>
          </a:xfrm>
          <a:prstGeom prst="rect">
            <a:avLst/>
          </a:prstGeom>
          <a:noFill/>
          <a:ln>
            <a:noFill/>
          </a:ln>
        </p:spPr>
        <p:txBody>
          <a:bodyPr spcFirstLastPara="1" wrap="square" lIns="91425" tIns="45700" rIns="91425" bIns="45700" anchor="t" anchorCtr="0">
            <a:normAutofit/>
          </a:bodyPr>
          <a:lstStyle>
            <a:lvl1pPr marL="609585" lvl="0" indent="-304792" algn="l">
              <a:lnSpc>
                <a:spcPct val="100000"/>
              </a:lnSpc>
              <a:spcBef>
                <a:spcPts val="427"/>
              </a:spcBef>
              <a:spcAft>
                <a:spcPts val="0"/>
              </a:spcAft>
              <a:buClr>
                <a:schemeClr val="dk1"/>
              </a:buClr>
              <a:buSzPts val="1600"/>
              <a:buFont typeface="Arial"/>
              <a:buNone/>
              <a:defRPr sz="2133"/>
            </a:lvl1pPr>
            <a:lvl2pPr marL="1219170" lvl="1" indent="-304792" algn="l">
              <a:lnSpc>
                <a:spcPct val="100000"/>
              </a:lnSpc>
              <a:spcBef>
                <a:spcPts val="1600"/>
              </a:spcBef>
              <a:spcAft>
                <a:spcPts val="0"/>
              </a:spcAft>
              <a:buClr>
                <a:schemeClr val="dk1"/>
              </a:buClr>
              <a:buSzPts val="1600"/>
              <a:buFont typeface="Arial"/>
              <a:buNone/>
              <a:defRPr sz="2133"/>
            </a:lvl2pPr>
            <a:lvl3pPr marL="1828754" lvl="2" indent="-304792" algn="l">
              <a:lnSpc>
                <a:spcPct val="100000"/>
              </a:lnSpc>
              <a:spcBef>
                <a:spcPts val="1600"/>
              </a:spcBef>
              <a:spcAft>
                <a:spcPts val="0"/>
              </a:spcAft>
              <a:buClr>
                <a:schemeClr val="dk1"/>
              </a:buClr>
              <a:buSzPts val="1600"/>
              <a:buFont typeface="Arial"/>
              <a:buNone/>
              <a:defRPr sz="2133"/>
            </a:lvl3pPr>
            <a:lvl4pPr marL="2438339" lvl="3" indent="-304792" algn="l">
              <a:lnSpc>
                <a:spcPct val="100000"/>
              </a:lnSpc>
              <a:spcBef>
                <a:spcPts val="1600"/>
              </a:spcBef>
              <a:spcAft>
                <a:spcPts val="0"/>
              </a:spcAft>
              <a:buClr>
                <a:schemeClr val="dk1"/>
              </a:buClr>
              <a:buSzPts val="1600"/>
              <a:buFont typeface="Arial"/>
              <a:buNone/>
              <a:defRPr sz="2133"/>
            </a:lvl4pPr>
            <a:lvl5pPr marL="3047924" lvl="4" indent="-304792" algn="l">
              <a:lnSpc>
                <a:spcPct val="100000"/>
              </a:lnSpc>
              <a:spcBef>
                <a:spcPts val="1600"/>
              </a:spcBef>
              <a:spcAft>
                <a:spcPts val="0"/>
              </a:spcAft>
              <a:buClr>
                <a:schemeClr val="dk1"/>
              </a:buClr>
              <a:buSzPts val="1600"/>
              <a:buFont typeface="Arial"/>
              <a:buNone/>
              <a:defRPr sz="2133"/>
            </a:lvl5pPr>
            <a:lvl6pPr marL="3657509" lvl="5" indent="-457189" algn="l">
              <a:lnSpc>
                <a:spcPct val="100000"/>
              </a:lnSpc>
              <a:spcBef>
                <a:spcPts val="1600"/>
              </a:spcBef>
              <a:spcAft>
                <a:spcPts val="0"/>
              </a:spcAft>
              <a:buClr>
                <a:schemeClr val="dk1"/>
              </a:buClr>
              <a:buSzPts val="1800"/>
              <a:buChar char="•"/>
              <a:defRPr/>
            </a:lvl6pPr>
            <a:lvl7pPr marL="4267093" lvl="6" indent="-457189" algn="l">
              <a:lnSpc>
                <a:spcPct val="100000"/>
              </a:lnSpc>
              <a:spcBef>
                <a:spcPts val="480"/>
              </a:spcBef>
              <a:spcAft>
                <a:spcPts val="0"/>
              </a:spcAft>
              <a:buClr>
                <a:schemeClr val="dk1"/>
              </a:buClr>
              <a:buSzPts val="1800"/>
              <a:buChar char="•"/>
              <a:defRPr/>
            </a:lvl7pPr>
            <a:lvl8pPr marL="4876678" lvl="7" indent="-457189" algn="l">
              <a:lnSpc>
                <a:spcPct val="100000"/>
              </a:lnSpc>
              <a:spcBef>
                <a:spcPts val="480"/>
              </a:spcBef>
              <a:spcAft>
                <a:spcPts val="0"/>
              </a:spcAft>
              <a:buClr>
                <a:schemeClr val="dk1"/>
              </a:buClr>
              <a:buSzPts val="1800"/>
              <a:buChar char="•"/>
              <a:defRPr/>
            </a:lvl8pPr>
            <a:lvl9pPr marL="5486263" lvl="8" indent="-457189" algn="l">
              <a:lnSpc>
                <a:spcPct val="100000"/>
              </a:lnSpc>
              <a:spcBef>
                <a:spcPts val="480"/>
              </a:spcBef>
              <a:spcAft>
                <a:spcPts val="0"/>
              </a:spcAft>
              <a:buClr>
                <a:schemeClr val="dk1"/>
              </a:buClr>
              <a:buSzPts val="1800"/>
              <a:buChar char="•"/>
              <a:defRPr/>
            </a:lvl9pPr>
          </a:lstStyle>
          <a:p>
            <a:endParaRPr/>
          </a:p>
        </p:txBody>
      </p:sp>
      <p:pic>
        <p:nvPicPr>
          <p:cNvPr id="78" name="Google Shape;78;p30"/>
          <p:cNvPicPr preferRelativeResize="0"/>
          <p:nvPr/>
        </p:nvPicPr>
        <p:blipFill rotWithShape="1">
          <a:blip r:embed="rId2">
            <a:alphaModFix/>
          </a:blip>
          <a:srcRect/>
          <a:stretch/>
        </p:blipFill>
        <p:spPr>
          <a:xfrm>
            <a:off x="10261600" y="5615996"/>
            <a:ext cx="1487680" cy="768096"/>
          </a:xfrm>
          <a:prstGeom prst="rect">
            <a:avLst/>
          </a:prstGeom>
          <a:noFill/>
          <a:ln>
            <a:noFill/>
          </a:ln>
        </p:spPr>
      </p:pic>
    </p:spTree>
    <p:extLst>
      <p:ext uri="{BB962C8B-B14F-4D97-AF65-F5344CB8AC3E}">
        <p14:creationId xmlns:p14="http://schemas.microsoft.com/office/powerpoint/2010/main" val="10965386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ntent 4">
  <p:cSld name="Content 4">
    <p:spTree>
      <p:nvGrpSpPr>
        <p:cNvPr id="1" name="Shape 79"/>
        <p:cNvGrpSpPr/>
        <p:nvPr/>
      </p:nvGrpSpPr>
      <p:grpSpPr>
        <a:xfrm>
          <a:off x="0" y="0"/>
          <a:ext cx="0" cy="0"/>
          <a:chOff x="0" y="0"/>
          <a:chExt cx="0" cy="0"/>
        </a:xfrm>
      </p:grpSpPr>
      <p:pic>
        <p:nvPicPr>
          <p:cNvPr id="80" name="Google Shape;80;p31"/>
          <p:cNvPicPr preferRelativeResize="0"/>
          <p:nvPr/>
        </p:nvPicPr>
        <p:blipFill rotWithShape="1">
          <a:blip r:embed="rId2">
            <a:alphaModFix/>
          </a:blip>
          <a:srcRect/>
          <a:stretch/>
        </p:blipFill>
        <p:spPr>
          <a:xfrm>
            <a:off x="1" y="-12589"/>
            <a:ext cx="3863204" cy="6857999"/>
          </a:xfrm>
          <a:prstGeom prst="rect">
            <a:avLst/>
          </a:prstGeom>
          <a:noFill/>
          <a:ln>
            <a:noFill/>
          </a:ln>
        </p:spPr>
      </p:pic>
      <p:sp>
        <p:nvSpPr>
          <p:cNvPr id="81" name="Google Shape;81;p31"/>
          <p:cNvSpPr/>
          <p:nvPr/>
        </p:nvSpPr>
        <p:spPr>
          <a:xfrm>
            <a:off x="0" y="0"/>
            <a:ext cx="3863205" cy="6858000"/>
          </a:xfrm>
          <a:prstGeom prst="rect">
            <a:avLst/>
          </a:prstGeom>
          <a:gradFill>
            <a:gsLst>
              <a:gs pos="0">
                <a:srgbClr val="E0EDDF">
                  <a:alpha val="0"/>
                </a:srgbClr>
              </a:gs>
              <a:gs pos="60000">
                <a:schemeClr val="lt1"/>
              </a:gs>
              <a:gs pos="100000">
                <a:schemeClr val="lt1"/>
              </a:gs>
            </a:gsLst>
            <a:lin ang="0" scaled="0"/>
          </a:gradFill>
          <a:ln>
            <a:noFill/>
          </a:ln>
        </p:spPr>
        <p:txBody>
          <a:bodyPr spcFirstLastPara="1" wrap="square" lIns="121900" tIns="60933" rIns="121900" bIns="60933"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2400" b="0" i="0" u="none" strike="noStrike" cap="none">
              <a:solidFill>
                <a:schemeClr val="lt1"/>
              </a:solidFill>
              <a:latin typeface="Arial"/>
              <a:ea typeface="Arial"/>
              <a:cs typeface="Arial"/>
              <a:sym typeface="Arial"/>
            </a:endParaRPr>
          </a:p>
        </p:txBody>
      </p:sp>
      <p:sp>
        <p:nvSpPr>
          <p:cNvPr id="82" name="Google Shape;82;p31"/>
          <p:cNvSpPr/>
          <p:nvPr/>
        </p:nvSpPr>
        <p:spPr>
          <a:xfrm>
            <a:off x="0" y="0"/>
            <a:ext cx="12192000" cy="182880"/>
          </a:xfrm>
          <a:prstGeom prst="rect">
            <a:avLst/>
          </a:prstGeom>
          <a:solidFill>
            <a:schemeClr val="accent3"/>
          </a:solidFill>
          <a:ln>
            <a:noFill/>
          </a:ln>
        </p:spPr>
        <p:txBody>
          <a:bodyPr spcFirstLastPara="1" wrap="square" lIns="121900" tIns="60933" rIns="121900" bIns="60933"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2400" b="0" i="0" u="none" strike="noStrike" cap="none">
              <a:solidFill>
                <a:schemeClr val="lt1"/>
              </a:solidFill>
              <a:latin typeface="Arial"/>
              <a:ea typeface="Arial"/>
              <a:cs typeface="Arial"/>
              <a:sym typeface="Arial"/>
            </a:endParaRPr>
          </a:p>
        </p:txBody>
      </p:sp>
      <p:sp>
        <p:nvSpPr>
          <p:cNvPr id="83" name="Google Shape;83;p31"/>
          <p:cNvSpPr/>
          <p:nvPr/>
        </p:nvSpPr>
        <p:spPr>
          <a:xfrm>
            <a:off x="0" y="6697167"/>
            <a:ext cx="12192000" cy="182880"/>
          </a:xfrm>
          <a:prstGeom prst="rect">
            <a:avLst/>
          </a:prstGeom>
          <a:solidFill>
            <a:schemeClr val="accent2"/>
          </a:solidFill>
          <a:ln>
            <a:noFill/>
          </a:ln>
        </p:spPr>
        <p:txBody>
          <a:bodyPr spcFirstLastPara="1" wrap="square" lIns="121900" tIns="60933" rIns="121900" bIns="60933"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2400" b="0" i="0" u="none" strike="noStrike" cap="none">
              <a:solidFill>
                <a:schemeClr val="lt1"/>
              </a:solidFill>
              <a:latin typeface="Arial"/>
              <a:ea typeface="Arial"/>
              <a:cs typeface="Arial"/>
              <a:sym typeface="Arial"/>
            </a:endParaRPr>
          </a:p>
        </p:txBody>
      </p:sp>
      <p:sp>
        <p:nvSpPr>
          <p:cNvPr id="84" name="Google Shape;84;p31"/>
          <p:cNvSpPr txBox="1">
            <a:spLocks noGrp="1"/>
          </p:cNvSpPr>
          <p:nvPr>
            <p:ph type="title"/>
          </p:nvPr>
        </p:nvSpPr>
        <p:spPr>
          <a:xfrm>
            <a:off x="1727200" y="838201"/>
            <a:ext cx="9855200" cy="579439"/>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Clr>
                <a:schemeClr val="dk1"/>
              </a:buClr>
              <a:buSzPts val="2400"/>
              <a:buFont typeface="Arial"/>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5" name="Google Shape;85;p31"/>
          <p:cNvSpPr/>
          <p:nvPr/>
        </p:nvSpPr>
        <p:spPr>
          <a:xfrm>
            <a:off x="1219200" y="6400801"/>
            <a:ext cx="609600" cy="479247"/>
          </a:xfrm>
          <a:prstGeom prst="rect">
            <a:avLst/>
          </a:prstGeom>
          <a:solidFill>
            <a:schemeClr val="accent1"/>
          </a:solidFill>
          <a:ln w="25400" cap="flat" cmpd="sng">
            <a:solidFill>
              <a:schemeClr val="accent1"/>
            </a:solidFill>
            <a:prstDash val="solid"/>
            <a:round/>
            <a:headEnd type="none" w="sm" len="sm"/>
            <a:tailEnd type="none" w="sm" len="sm"/>
          </a:ln>
        </p:spPr>
        <p:txBody>
          <a:bodyPr spcFirstLastPara="1" wrap="square" lIns="121900" tIns="60933" rIns="121900" bIns="60933"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2400" b="0" i="0" u="none" strike="noStrike" cap="none">
              <a:solidFill>
                <a:schemeClr val="lt1"/>
              </a:solidFill>
              <a:latin typeface="Arial"/>
              <a:ea typeface="Arial"/>
              <a:cs typeface="Arial"/>
              <a:sym typeface="Arial"/>
            </a:endParaRPr>
          </a:p>
        </p:txBody>
      </p:sp>
      <p:sp>
        <p:nvSpPr>
          <p:cNvPr id="86" name="Google Shape;86;p31"/>
          <p:cNvSpPr txBox="1">
            <a:spLocks noGrp="1"/>
          </p:cNvSpPr>
          <p:nvPr>
            <p:ph type="sldNum" idx="12"/>
          </p:nvPr>
        </p:nvSpPr>
        <p:spPr>
          <a:xfrm>
            <a:off x="1219200" y="6400800"/>
            <a:ext cx="609600" cy="457200"/>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200"/>
              <a:buFont typeface="Arial"/>
              <a:buNone/>
              <a:defRPr sz="1600" b="0" i="0" u="none" strike="noStrike" cap="none">
                <a:solidFill>
                  <a:schemeClr val="lt2"/>
                </a:solidFill>
                <a:latin typeface="Arial"/>
                <a:ea typeface="Arial"/>
                <a:cs typeface="Arial"/>
                <a:sym typeface="Arial"/>
              </a:defRPr>
            </a:lvl1pPr>
            <a:lvl2pPr marL="0" marR="0" lvl="1" indent="0" algn="ctr">
              <a:lnSpc>
                <a:spcPct val="100000"/>
              </a:lnSpc>
              <a:spcBef>
                <a:spcPts val="0"/>
              </a:spcBef>
              <a:spcAft>
                <a:spcPts val="0"/>
              </a:spcAft>
              <a:buClr>
                <a:srgbClr val="000000"/>
              </a:buClr>
              <a:buSzPts val="1200"/>
              <a:buFont typeface="Arial"/>
              <a:buNone/>
              <a:defRPr sz="1600" b="0" i="0" u="none" strike="noStrike" cap="none">
                <a:solidFill>
                  <a:schemeClr val="lt2"/>
                </a:solidFill>
                <a:latin typeface="Arial"/>
                <a:ea typeface="Arial"/>
                <a:cs typeface="Arial"/>
                <a:sym typeface="Arial"/>
              </a:defRPr>
            </a:lvl2pPr>
            <a:lvl3pPr marL="0" marR="0" lvl="2" indent="0" algn="ctr">
              <a:lnSpc>
                <a:spcPct val="100000"/>
              </a:lnSpc>
              <a:spcBef>
                <a:spcPts val="0"/>
              </a:spcBef>
              <a:spcAft>
                <a:spcPts val="0"/>
              </a:spcAft>
              <a:buClr>
                <a:srgbClr val="000000"/>
              </a:buClr>
              <a:buSzPts val="1200"/>
              <a:buFont typeface="Arial"/>
              <a:buNone/>
              <a:defRPr sz="1600" b="0" i="0" u="none" strike="noStrike" cap="none">
                <a:solidFill>
                  <a:schemeClr val="lt2"/>
                </a:solidFill>
                <a:latin typeface="Arial"/>
                <a:ea typeface="Arial"/>
                <a:cs typeface="Arial"/>
                <a:sym typeface="Arial"/>
              </a:defRPr>
            </a:lvl3pPr>
            <a:lvl4pPr marL="0" marR="0" lvl="3" indent="0" algn="ctr">
              <a:lnSpc>
                <a:spcPct val="100000"/>
              </a:lnSpc>
              <a:spcBef>
                <a:spcPts val="0"/>
              </a:spcBef>
              <a:spcAft>
                <a:spcPts val="0"/>
              </a:spcAft>
              <a:buClr>
                <a:srgbClr val="000000"/>
              </a:buClr>
              <a:buSzPts val="1200"/>
              <a:buFont typeface="Arial"/>
              <a:buNone/>
              <a:defRPr sz="1600" b="0" i="0" u="none" strike="noStrike" cap="none">
                <a:solidFill>
                  <a:schemeClr val="lt2"/>
                </a:solidFill>
                <a:latin typeface="Arial"/>
                <a:ea typeface="Arial"/>
                <a:cs typeface="Arial"/>
                <a:sym typeface="Arial"/>
              </a:defRPr>
            </a:lvl4pPr>
            <a:lvl5pPr marL="0" marR="0" lvl="4" indent="0" algn="ctr">
              <a:lnSpc>
                <a:spcPct val="100000"/>
              </a:lnSpc>
              <a:spcBef>
                <a:spcPts val="0"/>
              </a:spcBef>
              <a:spcAft>
                <a:spcPts val="0"/>
              </a:spcAft>
              <a:buClr>
                <a:srgbClr val="000000"/>
              </a:buClr>
              <a:buSzPts val="1200"/>
              <a:buFont typeface="Arial"/>
              <a:buNone/>
              <a:defRPr sz="1600" b="0" i="0" u="none" strike="noStrike" cap="none">
                <a:solidFill>
                  <a:schemeClr val="lt2"/>
                </a:solidFill>
                <a:latin typeface="Arial"/>
                <a:ea typeface="Arial"/>
                <a:cs typeface="Arial"/>
                <a:sym typeface="Arial"/>
              </a:defRPr>
            </a:lvl5pPr>
            <a:lvl6pPr marL="0" marR="0" lvl="5" indent="0" algn="ctr">
              <a:lnSpc>
                <a:spcPct val="100000"/>
              </a:lnSpc>
              <a:spcBef>
                <a:spcPts val="0"/>
              </a:spcBef>
              <a:spcAft>
                <a:spcPts val="0"/>
              </a:spcAft>
              <a:buClr>
                <a:srgbClr val="000000"/>
              </a:buClr>
              <a:buSzPts val="1200"/>
              <a:buFont typeface="Arial"/>
              <a:buNone/>
              <a:defRPr sz="1600" b="0" i="0" u="none" strike="noStrike" cap="none">
                <a:solidFill>
                  <a:schemeClr val="lt2"/>
                </a:solidFill>
                <a:latin typeface="Arial"/>
                <a:ea typeface="Arial"/>
                <a:cs typeface="Arial"/>
                <a:sym typeface="Arial"/>
              </a:defRPr>
            </a:lvl6pPr>
            <a:lvl7pPr marL="0" marR="0" lvl="6" indent="0" algn="ctr">
              <a:lnSpc>
                <a:spcPct val="100000"/>
              </a:lnSpc>
              <a:spcBef>
                <a:spcPts val="0"/>
              </a:spcBef>
              <a:spcAft>
                <a:spcPts val="0"/>
              </a:spcAft>
              <a:buClr>
                <a:srgbClr val="000000"/>
              </a:buClr>
              <a:buSzPts val="1200"/>
              <a:buFont typeface="Arial"/>
              <a:buNone/>
              <a:defRPr sz="1600" b="0" i="0" u="none" strike="noStrike" cap="none">
                <a:solidFill>
                  <a:schemeClr val="lt2"/>
                </a:solidFill>
                <a:latin typeface="Arial"/>
                <a:ea typeface="Arial"/>
                <a:cs typeface="Arial"/>
                <a:sym typeface="Arial"/>
              </a:defRPr>
            </a:lvl7pPr>
            <a:lvl8pPr marL="0" marR="0" lvl="7" indent="0" algn="ctr">
              <a:lnSpc>
                <a:spcPct val="100000"/>
              </a:lnSpc>
              <a:spcBef>
                <a:spcPts val="0"/>
              </a:spcBef>
              <a:spcAft>
                <a:spcPts val="0"/>
              </a:spcAft>
              <a:buClr>
                <a:srgbClr val="000000"/>
              </a:buClr>
              <a:buSzPts val="1200"/>
              <a:buFont typeface="Arial"/>
              <a:buNone/>
              <a:defRPr sz="1600" b="0" i="0" u="none" strike="noStrike" cap="none">
                <a:solidFill>
                  <a:schemeClr val="lt2"/>
                </a:solidFill>
                <a:latin typeface="Arial"/>
                <a:ea typeface="Arial"/>
                <a:cs typeface="Arial"/>
                <a:sym typeface="Arial"/>
              </a:defRPr>
            </a:lvl8pPr>
            <a:lvl9pPr marL="0" marR="0" lvl="8" indent="0" algn="ctr">
              <a:lnSpc>
                <a:spcPct val="100000"/>
              </a:lnSpc>
              <a:spcBef>
                <a:spcPts val="0"/>
              </a:spcBef>
              <a:spcAft>
                <a:spcPts val="0"/>
              </a:spcAft>
              <a:buClr>
                <a:srgbClr val="000000"/>
              </a:buClr>
              <a:buSzPts val="1200"/>
              <a:buFont typeface="Arial"/>
              <a:buNone/>
              <a:defRPr sz="1600" b="0" i="0" u="none" strike="noStrike" cap="none">
                <a:solidFill>
                  <a:schemeClr val="lt2"/>
                </a:solidFill>
                <a:latin typeface="Arial"/>
                <a:ea typeface="Arial"/>
                <a:cs typeface="Arial"/>
                <a:sym typeface="Arial"/>
              </a:defRPr>
            </a:lvl9pPr>
          </a:lstStyle>
          <a:p>
            <a:fld id="{00000000-1234-1234-1234-123412341234}" type="slidenum">
              <a:rPr lang="en-US" smtClean="0"/>
              <a:pPr/>
              <a:t>‹#›</a:t>
            </a:fld>
            <a:endParaRPr lang="en-US"/>
          </a:p>
        </p:txBody>
      </p:sp>
      <p:sp>
        <p:nvSpPr>
          <p:cNvPr id="87" name="Google Shape;87;p31"/>
          <p:cNvSpPr txBox="1">
            <a:spLocks noGrp="1"/>
          </p:cNvSpPr>
          <p:nvPr>
            <p:ph type="body" idx="1"/>
          </p:nvPr>
        </p:nvSpPr>
        <p:spPr>
          <a:xfrm>
            <a:off x="1731435" y="1447800"/>
            <a:ext cx="9850967" cy="4656139"/>
          </a:xfrm>
          <a:prstGeom prst="rect">
            <a:avLst/>
          </a:prstGeom>
          <a:noFill/>
          <a:ln>
            <a:noFill/>
          </a:ln>
        </p:spPr>
        <p:txBody>
          <a:bodyPr spcFirstLastPara="1" wrap="square" lIns="91425" tIns="45700" rIns="91425" bIns="45700" anchor="t" anchorCtr="0">
            <a:normAutofit/>
          </a:bodyPr>
          <a:lstStyle>
            <a:lvl1pPr marL="609585" lvl="0" indent="-304792" algn="l">
              <a:lnSpc>
                <a:spcPct val="100000"/>
              </a:lnSpc>
              <a:spcBef>
                <a:spcPts val="427"/>
              </a:spcBef>
              <a:spcAft>
                <a:spcPts val="0"/>
              </a:spcAft>
              <a:buClr>
                <a:schemeClr val="dk1"/>
              </a:buClr>
              <a:buSzPts val="1600"/>
              <a:buNone/>
              <a:defRPr sz="2133"/>
            </a:lvl1pPr>
            <a:lvl2pPr marL="1219170" lvl="1" indent="-304792" algn="l">
              <a:lnSpc>
                <a:spcPct val="100000"/>
              </a:lnSpc>
              <a:spcBef>
                <a:spcPts val="1600"/>
              </a:spcBef>
              <a:spcAft>
                <a:spcPts val="0"/>
              </a:spcAft>
              <a:buClr>
                <a:schemeClr val="dk1"/>
              </a:buClr>
              <a:buSzPts val="1600"/>
              <a:buNone/>
              <a:defRPr sz="2133"/>
            </a:lvl2pPr>
            <a:lvl3pPr marL="1828754" lvl="2" indent="-304792" algn="l">
              <a:lnSpc>
                <a:spcPct val="100000"/>
              </a:lnSpc>
              <a:spcBef>
                <a:spcPts val="1600"/>
              </a:spcBef>
              <a:spcAft>
                <a:spcPts val="0"/>
              </a:spcAft>
              <a:buClr>
                <a:schemeClr val="dk1"/>
              </a:buClr>
              <a:buSzPts val="1600"/>
              <a:buNone/>
              <a:defRPr sz="2133"/>
            </a:lvl3pPr>
            <a:lvl4pPr marL="2438339" lvl="3" indent="-304792" algn="l">
              <a:lnSpc>
                <a:spcPct val="100000"/>
              </a:lnSpc>
              <a:spcBef>
                <a:spcPts val="1600"/>
              </a:spcBef>
              <a:spcAft>
                <a:spcPts val="0"/>
              </a:spcAft>
              <a:buClr>
                <a:schemeClr val="dk1"/>
              </a:buClr>
              <a:buSzPts val="1600"/>
              <a:buNone/>
              <a:defRPr sz="2133"/>
            </a:lvl4pPr>
            <a:lvl5pPr marL="3047924" lvl="4" indent="-304792" algn="l">
              <a:lnSpc>
                <a:spcPct val="100000"/>
              </a:lnSpc>
              <a:spcBef>
                <a:spcPts val="1600"/>
              </a:spcBef>
              <a:spcAft>
                <a:spcPts val="0"/>
              </a:spcAft>
              <a:buClr>
                <a:schemeClr val="dk1"/>
              </a:buClr>
              <a:buSzPts val="1600"/>
              <a:buNone/>
              <a:defRPr sz="2133"/>
            </a:lvl5pPr>
            <a:lvl6pPr marL="3657509" lvl="5" indent="-457189" algn="l">
              <a:lnSpc>
                <a:spcPct val="100000"/>
              </a:lnSpc>
              <a:spcBef>
                <a:spcPts val="1600"/>
              </a:spcBef>
              <a:spcAft>
                <a:spcPts val="0"/>
              </a:spcAft>
              <a:buClr>
                <a:schemeClr val="dk1"/>
              </a:buClr>
              <a:buSzPts val="1800"/>
              <a:buChar char="•"/>
              <a:defRPr/>
            </a:lvl6pPr>
            <a:lvl7pPr marL="4267093" lvl="6" indent="-457189" algn="l">
              <a:lnSpc>
                <a:spcPct val="100000"/>
              </a:lnSpc>
              <a:spcBef>
                <a:spcPts val="480"/>
              </a:spcBef>
              <a:spcAft>
                <a:spcPts val="0"/>
              </a:spcAft>
              <a:buClr>
                <a:schemeClr val="dk1"/>
              </a:buClr>
              <a:buSzPts val="1800"/>
              <a:buChar char="•"/>
              <a:defRPr/>
            </a:lvl7pPr>
            <a:lvl8pPr marL="4876678" lvl="7" indent="-457189" algn="l">
              <a:lnSpc>
                <a:spcPct val="100000"/>
              </a:lnSpc>
              <a:spcBef>
                <a:spcPts val="480"/>
              </a:spcBef>
              <a:spcAft>
                <a:spcPts val="0"/>
              </a:spcAft>
              <a:buClr>
                <a:schemeClr val="dk1"/>
              </a:buClr>
              <a:buSzPts val="1800"/>
              <a:buChar char="•"/>
              <a:defRPr/>
            </a:lvl8pPr>
            <a:lvl9pPr marL="5486263" lvl="8" indent="-457189" algn="l">
              <a:lnSpc>
                <a:spcPct val="100000"/>
              </a:lnSpc>
              <a:spcBef>
                <a:spcPts val="480"/>
              </a:spcBef>
              <a:spcAft>
                <a:spcPts val="0"/>
              </a:spcAft>
              <a:buClr>
                <a:schemeClr val="dk1"/>
              </a:buClr>
              <a:buSzPts val="1800"/>
              <a:buChar char="•"/>
              <a:defRPr/>
            </a:lvl9pPr>
          </a:lstStyle>
          <a:p>
            <a:endParaRPr/>
          </a:p>
        </p:txBody>
      </p:sp>
      <p:pic>
        <p:nvPicPr>
          <p:cNvPr id="88" name="Google Shape;88;p31"/>
          <p:cNvPicPr preferRelativeResize="0"/>
          <p:nvPr/>
        </p:nvPicPr>
        <p:blipFill rotWithShape="1">
          <a:blip r:embed="rId3">
            <a:alphaModFix/>
          </a:blip>
          <a:srcRect/>
          <a:stretch/>
        </p:blipFill>
        <p:spPr>
          <a:xfrm>
            <a:off x="10261600" y="5615996"/>
            <a:ext cx="1487680" cy="768096"/>
          </a:xfrm>
          <a:prstGeom prst="rect">
            <a:avLst/>
          </a:prstGeom>
          <a:noFill/>
          <a:ln>
            <a:noFill/>
          </a:ln>
        </p:spPr>
      </p:pic>
    </p:spTree>
    <p:extLst>
      <p:ext uri="{BB962C8B-B14F-4D97-AF65-F5344CB8AC3E}">
        <p14:creationId xmlns:p14="http://schemas.microsoft.com/office/powerpoint/2010/main" val="38443929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slideLayout" Target="../slideLayouts/slideLayout24.xml"/><Relationship Id="rId7" Type="http://schemas.openxmlformats.org/officeDocument/2006/relationships/image" Target="../media/image26.jpg"/><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theme" Target="../theme/theme2.xml"/><Relationship Id="rId5" Type="http://schemas.openxmlformats.org/officeDocument/2006/relationships/slideLayout" Target="../slideLayouts/slideLayout26.xml"/><Relationship Id="rId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8"/>
          <p:cNvSpPr txBox="1">
            <a:spLocks noGrp="1"/>
          </p:cNvSpPr>
          <p:nvPr>
            <p:ph type="title"/>
          </p:nvPr>
        </p:nvSpPr>
        <p:spPr>
          <a:xfrm>
            <a:off x="609600" y="274639"/>
            <a:ext cx="10972800" cy="1143000"/>
          </a:xfrm>
          <a:prstGeom prst="rect">
            <a:avLst/>
          </a:prstGeom>
          <a:noFill/>
          <a:ln>
            <a:noFill/>
          </a:ln>
        </p:spPr>
        <p:txBody>
          <a:bodyPr spcFirstLastPara="1" wrap="square" lIns="91425" tIns="45700" rIns="91425" bIns="45700" anchor="ctr" anchorCtr="0">
            <a:normAutofit/>
          </a:bodyPr>
          <a:lstStyle>
            <a:lvl1pPr marR="0" lvl="0" algn="ctr" rtl="0">
              <a:lnSpc>
                <a:spcPct val="10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8"/>
          <p:cNvSpPr txBox="1">
            <a:spLocks noGrp="1"/>
          </p:cNvSpPr>
          <p:nvPr>
            <p:ph type="body" idx="1"/>
          </p:nvPr>
        </p:nvSpPr>
        <p:spPr>
          <a:xfrm>
            <a:off x="609600" y="1600201"/>
            <a:ext cx="10972800" cy="4525963"/>
          </a:xfrm>
          <a:prstGeom prst="rect">
            <a:avLst/>
          </a:prstGeom>
          <a:noFill/>
          <a:ln>
            <a:noFill/>
          </a:ln>
        </p:spPr>
        <p:txBody>
          <a:bodyPr spcFirstLastPara="1" wrap="square" lIns="91425" tIns="45700" rIns="91425" bIns="45700" anchor="t" anchorCtr="0">
            <a:normAutofit/>
          </a:bodyPr>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2" name="Google Shape;12;p18"/>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600" b="0" i="0" u="none" strike="noStrike" cap="none">
                <a:solidFill>
                  <a:srgbClr val="979797"/>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9pPr>
          </a:lstStyle>
          <a:p>
            <a:endParaRPr/>
          </a:p>
        </p:txBody>
      </p:sp>
      <p:sp>
        <p:nvSpPr>
          <p:cNvPr id="13" name="Google Shape;13;p18"/>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600" b="0" i="0" u="none" strike="noStrike" cap="none">
                <a:solidFill>
                  <a:srgbClr val="979797"/>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9pPr>
          </a:lstStyle>
          <a:p>
            <a:endParaRPr/>
          </a:p>
        </p:txBody>
      </p:sp>
      <p:sp>
        <p:nvSpPr>
          <p:cNvPr id="14" name="Google Shape;14;p18"/>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600" b="0" i="0" u="none" strike="noStrike" cap="none">
                <a:solidFill>
                  <a:srgbClr val="979797"/>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200"/>
              <a:buFont typeface="Arial"/>
              <a:buNone/>
              <a:defRPr sz="1600" b="0" i="0" u="none" strike="noStrike" cap="none">
                <a:solidFill>
                  <a:srgbClr val="979797"/>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200"/>
              <a:buFont typeface="Arial"/>
              <a:buNone/>
              <a:defRPr sz="1600" b="0" i="0" u="none" strike="noStrike" cap="none">
                <a:solidFill>
                  <a:srgbClr val="979797"/>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200"/>
              <a:buFont typeface="Arial"/>
              <a:buNone/>
              <a:defRPr sz="1600" b="0" i="0" u="none" strike="noStrike" cap="none">
                <a:solidFill>
                  <a:srgbClr val="979797"/>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200"/>
              <a:buFont typeface="Arial"/>
              <a:buNone/>
              <a:defRPr sz="1600" b="0" i="0" u="none" strike="noStrike" cap="none">
                <a:solidFill>
                  <a:srgbClr val="979797"/>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200"/>
              <a:buFont typeface="Arial"/>
              <a:buNone/>
              <a:defRPr sz="1600" b="0" i="0" u="none" strike="noStrike" cap="none">
                <a:solidFill>
                  <a:srgbClr val="979797"/>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200"/>
              <a:buFont typeface="Arial"/>
              <a:buNone/>
              <a:defRPr sz="1600" b="0" i="0" u="none" strike="noStrike" cap="none">
                <a:solidFill>
                  <a:srgbClr val="979797"/>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200"/>
              <a:buFont typeface="Arial"/>
              <a:buNone/>
              <a:defRPr sz="1600" b="0" i="0" u="none" strike="noStrike" cap="none">
                <a:solidFill>
                  <a:srgbClr val="979797"/>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200"/>
              <a:buFont typeface="Arial"/>
              <a:buNone/>
              <a:defRPr sz="1600" b="0" i="0" u="none" strike="noStrike" cap="none">
                <a:solidFill>
                  <a:srgbClr val="979797"/>
                </a:solidFill>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322035339"/>
      </p:ext>
    </p:extLst>
  </p:cSld>
  <p:clrMap bg1="lt1" tx1="dk1" bg2="dk2" tx2="lt2" accent1="accent1" accent2="accent2" accent3="accent3" accent4="accent4" accent5="accent5" accent6="accent6" hlink="hlink" folHlink="folHlink"/>
  <p:sldLayoutIdLst>
    <p:sldLayoutId id="2147483672" r:id="rId1"/>
    <p:sldLayoutId id="2147483673" r:id="rId2"/>
    <p:sldLayoutId id="2147483674"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 id="2147483692" r:id="rId20"/>
    <p:sldLayoutId id="2147483699" r:id="rId2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7" cstate="print"/>
          <a:stretch>
            <a:fillRect/>
          </a:stretch>
        </p:blipFill>
        <p:spPr>
          <a:xfrm>
            <a:off x="0" y="1"/>
            <a:ext cx="12191997" cy="6857999"/>
          </a:xfrm>
          <a:prstGeom prst="rect">
            <a:avLst/>
          </a:prstGeom>
        </p:spPr>
      </p:pic>
      <p:sp>
        <p:nvSpPr>
          <p:cNvPr id="17" name="bg object 17"/>
          <p:cNvSpPr/>
          <p:nvPr/>
        </p:nvSpPr>
        <p:spPr>
          <a:xfrm>
            <a:off x="0" y="0"/>
            <a:ext cx="12192000" cy="365760"/>
          </a:xfrm>
          <a:custGeom>
            <a:avLst/>
            <a:gdLst/>
            <a:ahLst/>
            <a:cxnLst/>
            <a:rect l="l" t="t" r="r" b="b"/>
            <a:pathLst>
              <a:path w="9144000" h="274320">
                <a:moveTo>
                  <a:pt x="9144000" y="0"/>
                </a:moveTo>
                <a:lnTo>
                  <a:pt x="0" y="0"/>
                </a:lnTo>
                <a:lnTo>
                  <a:pt x="0" y="274320"/>
                </a:lnTo>
                <a:lnTo>
                  <a:pt x="9144000" y="274320"/>
                </a:lnTo>
                <a:lnTo>
                  <a:pt x="9144000" y="0"/>
                </a:lnTo>
                <a:close/>
              </a:path>
            </a:pathLst>
          </a:custGeom>
          <a:solidFill>
            <a:srgbClr val="00B52C"/>
          </a:solidFill>
        </p:spPr>
        <p:txBody>
          <a:bodyPr wrap="square" lIns="0" tIns="0" rIns="0" bIns="0" rtlCol="0"/>
          <a:lstStyle/>
          <a:p>
            <a:endParaRPr sz="2400"/>
          </a:p>
        </p:txBody>
      </p:sp>
      <p:sp>
        <p:nvSpPr>
          <p:cNvPr id="18" name="bg object 18"/>
          <p:cNvSpPr/>
          <p:nvPr/>
        </p:nvSpPr>
        <p:spPr>
          <a:xfrm>
            <a:off x="0" y="6675120"/>
            <a:ext cx="12192000" cy="182880"/>
          </a:xfrm>
          <a:custGeom>
            <a:avLst/>
            <a:gdLst/>
            <a:ahLst/>
            <a:cxnLst/>
            <a:rect l="l" t="t" r="r" b="b"/>
            <a:pathLst>
              <a:path w="9144000" h="137160">
                <a:moveTo>
                  <a:pt x="9144000" y="0"/>
                </a:moveTo>
                <a:lnTo>
                  <a:pt x="0" y="0"/>
                </a:lnTo>
                <a:lnTo>
                  <a:pt x="0" y="137160"/>
                </a:lnTo>
                <a:lnTo>
                  <a:pt x="9144000" y="137160"/>
                </a:lnTo>
                <a:lnTo>
                  <a:pt x="9144000" y="0"/>
                </a:lnTo>
                <a:close/>
              </a:path>
            </a:pathLst>
          </a:custGeom>
          <a:solidFill>
            <a:srgbClr val="0088B6"/>
          </a:solidFill>
        </p:spPr>
        <p:txBody>
          <a:bodyPr wrap="square" lIns="0" tIns="0" rIns="0" bIns="0" rtlCol="0"/>
          <a:lstStyle/>
          <a:p>
            <a:endParaRPr sz="2400"/>
          </a:p>
        </p:txBody>
      </p:sp>
      <p:pic>
        <p:nvPicPr>
          <p:cNvPr id="19" name="bg object 19"/>
          <p:cNvPicPr/>
          <p:nvPr/>
        </p:nvPicPr>
        <p:blipFill>
          <a:blip r:embed="rId8" cstate="print"/>
          <a:stretch>
            <a:fillRect/>
          </a:stretch>
        </p:blipFill>
        <p:spPr>
          <a:xfrm>
            <a:off x="5327905" y="10161"/>
            <a:ext cx="1536191" cy="1172463"/>
          </a:xfrm>
          <a:prstGeom prst="rect">
            <a:avLst/>
          </a:prstGeom>
        </p:spPr>
      </p:pic>
      <p:sp>
        <p:nvSpPr>
          <p:cNvPr id="2" name="Holder 2"/>
          <p:cNvSpPr>
            <a:spLocks noGrp="1"/>
          </p:cNvSpPr>
          <p:nvPr>
            <p:ph type="title"/>
          </p:nvPr>
        </p:nvSpPr>
        <p:spPr>
          <a:xfrm>
            <a:off x="324614" y="425291"/>
            <a:ext cx="11542772" cy="461665"/>
          </a:xfrm>
          <a:prstGeom prst="rect">
            <a:avLst/>
          </a:prstGeom>
        </p:spPr>
        <p:txBody>
          <a:bodyPr wrap="square" lIns="0" tIns="0" rIns="0" bIns="0">
            <a:spAutoFit/>
          </a:bodyPr>
          <a:lstStyle>
            <a:lvl1pPr>
              <a:defRPr sz="3000" b="1" i="0">
                <a:solidFill>
                  <a:srgbClr val="011A36"/>
                </a:solidFill>
                <a:latin typeface="Corbel"/>
                <a:cs typeface="Corbel"/>
              </a:defRPr>
            </a:lvl1pPr>
          </a:lstStyle>
          <a:p>
            <a:endParaRPr/>
          </a:p>
        </p:txBody>
      </p:sp>
      <p:sp>
        <p:nvSpPr>
          <p:cNvPr id="3" name="Holder 3"/>
          <p:cNvSpPr>
            <a:spLocks noGrp="1"/>
          </p:cNvSpPr>
          <p:nvPr>
            <p:ph type="body" idx="1"/>
          </p:nvPr>
        </p:nvSpPr>
        <p:spPr>
          <a:xfrm>
            <a:off x="395394" y="2576288"/>
            <a:ext cx="11401212" cy="307777"/>
          </a:xfrm>
          <a:prstGeom prst="rect">
            <a:avLst/>
          </a:prstGeom>
        </p:spPr>
        <p:txBody>
          <a:bodyPr wrap="square" lIns="0" tIns="0" rIns="0" bIns="0">
            <a:spAutoFit/>
          </a:bodyPr>
          <a:lstStyle>
            <a:lvl1pPr>
              <a:defRPr sz="2000" b="0" i="0">
                <a:solidFill>
                  <a:srgbClr val="011A36"/>
                </a:solidFill>
                <a:latin typeface="Arial"/>
                <a:cs typeface="Arial"/>
              </a:defRPr>
            </a:lvl1pPr>
          </a:lstStyle>
          <a:p>
            <a:endParaRPr/>
          </a:p>
        </p:txBody>
      </p:sp>
      <p:sp>
        <p:nvSpPr>
          <p:cNvPr id="4" name="Holder 4"/>
          <p:cNvSpPr>
            <a:spLocks noGrp="1"/>
          </p:cNvSpPr>
          <p:nvPr>
            <p:ph type="ftr" sz="quarter" idx="5"/>
          </p:nvPr>
        </p:nvSpPr>
        <p:spPr>
          <a:xfrm>
            <a:off x="4145280" y="6377941"/>
            <a:ext cx="3901440" cy="276999"/>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1"/>
            <a:ext cx="280416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9/22/2023</a:t>
            </a:fld>
            <a:endParaRPr lang="en-US"/>
          </a:p>
        </p:txBody>
      </p:sp>
      <p:sp>
        <p:nvSpPr>
          <p:cNvPr id="6" name="Holder 6"/>
          <p:cNvSpPr>
            <a:spLocks noGrp="1"/>
          </p:cNvSpPr>
          <p:nvPr>
            <p:ph type="sldNum" sz="quarter" idx="7"/>
          </p:nvPr>
        </p:nvSpPr>
        <p:spPr>
          <a:xfrm>
            <a:off x="8778240" y="6377941"/>
            <a:ext cx="280416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731625872"/>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Lst>
  <p:txStyles>
    <p:titleStyle>
      <a:lvl1pPr>
        <a:defRPr>
          <a:latin typeface="+mj-lt"/>
          <a:ea typeface="+mj-ea"/>
          <a:cs typeface="+mj-cs"/>
        </a:defRPr>
      </a:lvl1pPr>
    </p:titleStyle>
    <p:bodyStyle>
      <a:lvl1pPr marL="0">
        <a:defRPr>
          <a:latin typeface="+mn-lt"/>
          <a:ea typeface="+mn-ea"/>
          <a:cs typeface="+mn-cs"/>
        </a:defRPr>
      </a:lvl1pPr>
      <a:lvl2pPr marL="609585">
        <a:defRPr>
          <a:latin typeface="+mn-lt"/>
          <a:ea typeface="+mn-ea"/>
          <a:cs typeface="+mn-cs"/>
        </a:defRPr>
      </a:lvl2pPr>
      <a:lvl3pPr marL="1219170">
        <a:defRPr>
          <a:latin typeface="+mn-lt"/>
          <a:ea typeface="+mn-ea"/>
          <a:cs typeface="+mn-cs"/>
        </a:defRPr>
      </a:lvl3pPr>
      <a:lvl4pPr marL="1828754">
        <a:defRPr>
          <a:latin typeface="+mn-lt"/>
          <a:ea typeface="+mn-ea"/>
          <a:cs typeface="+mn-cs"/>
        </a:defRPr>
      </a:lvl4pPr>
      <a:lvl5pPr marL="2438339">
        <a:defRPr>
          <a:latin typeface="+mn-lt"/>
          <a:ea typeface="+mn-ea"/>
          <a:cs typeface="+mn-cs"/>
        </a:defRPr>
      </a:lvl5pPr>
      <a:lvl6pPr marL="3047924">
        <a:defRPr>
          <a:latin typeface="+mn-lt"/>
          <a:ea typeface="+mn-ea"/>
          <a:cs typeface="+mn-cs"/>
        </a:defRPr>
      </a:lvl6pPr>
      <a:lvl7pPr marL="3657509">
        <a:defRPr>
          <a:latin typeface="+mn-lt"/>
          <a:ea typeface="+mn-ea"/>
          <a:cs typeface="+mn-cs"/>
        </a:defRPr>
      </a:lvl7pPr>
      <a:lvl8pPr marL="4267093">
        <a:defRPr>
          <a:latin typeface="+mn-lt"/>
          <a:ea typeface="+mn-ea"/>
          <a:cs typeface="+mn-cs"/>
        </a:defRPr>
      </a:lvl8pPr>
      <a:lvl9pPr marL="4876678">
        <a:defRPr>
          <a:latin typeface="+mn-lt"/>
          <a:ea typeface="+mn-ea"/>
          <a:cs typeface="+mn-cs"/>
        </a:defRPr>
      </a:lvl9pPr>
    </p:bodyStyle>
    <p:otherStyle>
      <a:lvl1pPr marL="0">
        <a:defRPr>
          <a:latin typeface="+mn-lt"/>
          <a:ea typeface="+mn-ea"/>
          <a:cs typeface="+mn-cs"/>
        </a:defRPr>
      </a:lvl1pPr>
      <a:lvl2pPr marL="609585">
        <a:defRPr>
          <a:latin typeface="+mn-lt"/>
          <a:ea typeface="+mn-ea"/>
          <a:cs typeface="+mn-cs"/>
        </a:defRPr>
      </a:lvl2pPr>
      <a:lvl3pPr marL="1219170">
        <a:defRPr>
          <a:latin typeface="+mn-lt"/>
          <a:ea typeface="+mn-ea"/>
          <a:cs typeface="+mn-cs"/>
        </a:defRPr>
      </a:lvl3pPr>
      <a:lvl4pPr marL="1828754">
        <a:defRPr>
          <a:latin typeface="+mn-lt"/>
          <a:ea typeface="+mn-ea"/>
          <a:cs typeface="+mn-cs"/>
        </a:defRPr>
      </a:lvl4pPr>
      <a:lvl5pPr marL="2438339">
        <a:defRPr>
          <a:latin typeface="+mn-lt"/>
          <a:ea typeface="+mn-ea"/>
          <a:cs typeface="+mn-cs"/>
        </a:defRPr>
      </a:lvl5pPr>
      <a:lvl6pPr marL="3047924">
        <a:defRPr>
          <a:latin typeface="+mn-lt"/>
          <a:ea typeface="+mn-ea"/>
          <a:cs typeface="+mn-cs"/>
        </a:defRPr>
      </a:lvl6pPr>
      <a:lvl7pPr marL="3657509">
        <a:defRPr>
          <a:latin typeface="+mn-lt"/>
          <a:ea typeface="+mn-ea"/>
          <a:cs typeface="+mn-cs"/>
        </a:defRPr>
      </a:lvl7pPr>
      <a:lvl8pPr marL="4267093">
        <a:defRPr>
          <a:latin typeface="+mn-lt"/>
          <a:ea typeface="+mn-ea"/>
          <a:cs typeface="+mn-cs"/>
        </a:defRPr>
      </a:lvl8pPr>
      <a:lvl9pPr marL="4876678">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hyperlink" Target="mailto:jpiazza@il-act.org" TargetMode="Externa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jpg"/><Relationship Id="rId4" Type="http://schemas.openxmlformats.org/officeDocument/2006/relationships/image" Target="../media/image45.png"/></Relationships>
</file>

<file path=ppt/slides/_rels/slide1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icc.illinois.gov/docket/P2022-0431/documents/335471"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hyperlink" Target="https://icc.illinois.gov/docket/P2022-0432/documents/335467"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48.jpg"/><Relationship Id="rId1" Type="http://schemas.openxmlformats.org/officeDocument/2006/relationships/slideLayout" Target="../slideLayouts/slideLayout23.xml"/></Relationships>
</file>

<file path=ppt/slides/_rels/slide14.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image" Target="../media/image50.png"/><Relationship Id="rId1" Type="http://schemas.openxmlformats.org/officeDocument/2006/relationships/slideLayout" Target="../slideLayouts/slideLayout23.xml"/></Relationships>
</file>

<file path=ppt/slides/_rels/slide1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3.xml"/></Relationships>
</file>

<file path=ppt/slides/_rels/slide16.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image" Target="../media/image50.png"/><Relationship Id="rId1" Type="http://schemas.openxmlformats.org/officeDocument/2006/relationships/slideLayout" Target="../slideLayouts/slideLayout23.xml"/></Relationships>
</file>

<file path=ppt/slides/_rels/slide17.xml.rels><?xml version="1.0" encoding="UTF-8" standalone="yes"?>
<Relationships xmlns="http://schemas.openxmlformats.org/package/2006/relationships"><Relationship Id="rId3" Type="http://schemas.openxmlformats.org/officeDocument/2006/relationships/hyperlink" Target="https://epa.illinois.gov/topics/air-quality/driving-a-cleaner-illinois/vw-settlement.html" TargetMode="External"/><Relationship Id="rId2" Type="http://schemas.openxmlformats.org/officeDocument/2006/relationships/image" Target="../media/image28.png"/><Relationship Id="rId1" Type="http://schemas.openxmlformats.org/officeDocument/2006/relationships/slideLayout" Target="../slideLayouts/slideLayout23.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jpg"/></Relationships>
</file>

<file path=ppt/slides/_rels/slide1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5.png"/><Relationship Id="rId1" Type="http://schemas.openxmlformats.org/officeDocument/2006/relationships/slideLayout" Target="../slideLayouts/slideLayout23.xml"/><Relationship Id="rId4" Type="http://schemas.openxmlformats.org/officeDocument/2006/relationships/image" Target="../media/image53.jpg"/></Relationships>
</file>

<file path=ppt/slides/_rels/slide19.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image" Target="../media/image49.jpg"/><Relationship Id="rId1" Type="http://schemas.openxmlformats.org/officeDocument/2006/relationships/slideLayout" Target="../slideLayouts/slideLayout23.xml"/><Relationship Id="rId4" Type="http://schemas.openxmlformats.org/officeDocument/2006/relationships/image" Target="../media/image57.png"/></Relationships>
</file>

<file path=ppt/slides/_rels/slide2.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jpg"/><Relationship Id="rId1" Type="http://schemas.openxmlformats.org/officeDocument/2006/relationships/slideLayout" Target="../slideLayouts/slideLayout23.xml"/><Relationship Id="rId4" Type="http://schemas.openxmlformats.org/officeDocument/2006/relationships/image" Target="../media/image36.png"/></Relationships>
</file>

<file path=ppt/slides/_rels/slide20.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image" Target="../media/image49.jpg"/><Relationship Id="rId1" Type="http://schemas.openxmlformats.org/officeDocument/2006/relationships/slideLayout" Target="../slideLayouts/slideLayout23.xml"/><Relationship Id="rId4" Type="http://schemas.openxmlformats.org/officeDocument/2006/relationships/image" Target="../media/image55.png"/></Relationships>
</file>

<file path=ppt/slides/_rels/slide2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28.png"/><Relationship Id="rId1" Type="http://schemas.openxmlformats.org/officeDocument/2006/relationships/slideLayout" Target="../slideLayouts/slideLayout23.xml"/></Relationships>
</file>

<file path=ppt/slides/_rels/slide22.xml.rels><?xml version="1.0" encoding="UTF-8" standalone="yes"?>
<Relationships xmlns="http://schemas.openxmlformats.org/package/2006/relationships"><Relationship Id="rId3" Type="http://schemas.openxmlformats.org/officeDocument/2006/relationships/hyperlink" Target="http://www.epa.gov/inflation-reduction-act/clean-heavy-duty-" TargetMode="External"/><Relationship Id="rId2" Type="http://schemas.openxmlformats.org/officeDocument/2006/relationships/hyperlink" Target="http://www.epa.gov/ports-initiative" TargetMode="External"/><Relationship Id="rId1" Type="http://schemas.openxmlformats.org/officeDocument/2006/relationships/slideLayout" Target="../slideLayouts/slideLayout23.xml"/><Relationship Id="rId5" Type="http://schemas.openxmlformats.org/officeDocument/2006/relationships/image" Target="../media/image57.png"/><Relationship Id="rId4" Type="http://schemas.openxmlformats.org/officeDocument/2006/relationships/image" Target="../media/image59.png"/></Relationships>
</file>

<file path=ppt/slides/_rels/slide2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60.png"/><Relationship Id="rId1" Type="http://schemas.openxmlformats.org/officeDocument/2006/relationships/slideLayout" Target="../slideLayouts/slideLayout23.xml"/></Relationships>
</file>

<file path=ppt/slides/_rels/slide2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27.png"/><Relationship Id="rId1" Type="http://schemas.openxmlformats.org/officeDocument/2006/relationships/slideLayout" Target="../slideLayouts/slideLayout25.xml"/><Relationship Id="rId6" Type="http://schemas.openxmlformats.org/officeDocument/2006/relationships/hyperlink" Target="http://www.epa.gov/cleanschoolbus/clean-school-bus-program-grants" TargetMode="External"/><Relationship Id="rId5" Type="http://schemas.openxmlformats.org/officeDocument/2006/relationships/image" Target="../media/image54.png"/><Relationship Id="rId4" Type="http://schemas.openxmlformats.org/officeDocument/2006/relationships/image" Target="../media/image62.png"/></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hyperlink" Target="http://www.epa.gov/cleanschoolbus/clean-school-bus-program-grants" TargetMode="External"/><Relationship Id="rId2" Type="http://schemas.openxmlformats.org/officeDocument/2006/relationships/image" Target="../media/image26.jpg"/><Relationship Id="rId1" Type="http://schemas.openxmlformats.org/officeDocument/2006/relationships/slideLayout" Target="../slideLayouts/slideLayout26.xml"/><Relationship Id="rId6" Type="http://schemas.openxmlformats.org/officeDocument/2006/relationships/hyperlink" Target="http://www.epa.gov/cleanschoolbus" TargetMode="External"/><Relationship Id="rId5" Type="http://schemas.openxmlformats.org/officeDocument/2006/relationships/image" Target="../media/image62.png"/><Relationship Id="rId4" Type="http://schemas.openxmlformats.org/officeDocument/2006/relationships/image" Target="../media/image61.png"/></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hyperlink" Target="http://www.epa.gov/cleanschoolbus/c" TargetMode="External"/><Relationship Id="rId2" Type="http://schemas.openxmlformats.org/officeDocument/2006/relationships/image" Target="../media/image26.jpg"/><Relationship Id="rId1" Type="http://schemas.openxmlformats.org/officeDocument/2006/relationships/slideLayout" Target="../slideLayouts/slideLayout25.xml"/><Relationship Id="rId6" Type="http://schemas.openxmlformats.org/officeDocument/2006/relationships/image" Target="../media/image63.jpg"/><Relationship Id="rId5" Type="http://schemas.openxmlformats.org/officeDocument/2006/relationships/image" Target="../media/image61.png"/><Relationship Id="rId4" Type="http://schemas.openxmlformats.org/officeDocument/2006/relationships/image" Target="../media/image62.png"/></Relationships>
</file>

<file path=ppt/slides/_rels/slide2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3" Type="http://schemas.openxmlformats.org/officeDocument/2006/relationships/image" Target="../media/image38.jpg"/><Relationship Id="rId7" Type="http://schemas.openxmlformats.org/officeDocument/2006/relationships/image" Target="../media/image41.jpg"/><Relationship Id="rId2" Type="http://schemas.openxmlformats.org/officeDocument/2006/relationships/image" Target="../media/image37.jpg"/><Relationship Id="rId1" Type="http://schemas.openxmlformats.org/officeDocument/2006/relationships/slideLayout" Target="../slideLayouts/slideLayout2.xml"/><Relationship Id="rId6" Type="http://schemas.openxmlformats.org/officeDocument/2006/relationships/image" Target="../media/image40.jpg"/><Relationship Id="rId5" Type="http://schemas.openxmlformats.org/officeDocument/2006/relationships/image" Target="../media/image39.jpg"/><Relationship Id="rId4" Type="http://schemas.openxmlformats.org/officeDocument/2006/relationships/image" Target="../media/image25.png"/></Relationships>
</file>

<file path=ppt/slides/_rels/slide3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3.xml"/></Relationships>
</file>

<file path=ppt/slides/_rels/slide3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3.xml"/></Relationships>
</file>

<file path=ppt/slides/_rels/slide3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g"/><Relationship Id="rId1" Type="http://schemas.openxmlformats.org/officeDocument/2006/relationships/slideLayout" Target="../slideLayouts/slideLayout25.xml"/><Relationship Id="rId4" Type="http://schemas.openxmlformats.org/officeDocument/2006/relationships/image" Target="../media/image65.jpg"/></Relationships>
</file>

<file path=ppt/slides/_rels/slide3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g"/><Relationship Id="rId1" Type="http://schemas.openxmlformats.org/officeDocument/2006/relationships/slideLayout" Target="../slideLayouts/slideLayout25.xml"/><Relationship Id="rId5" Type="http://schemas.openxmlformats.org/officeDocument/2006/relationships/image" Target="../media/image67.jpg"/><Relationship Id="rId4" Type="http://schemas.openxmlformats.org/officeDocument/2006/relationships/image" Target="../media/image66.png"/></Relationships>
</file>

<file path=ppt/slides/_rels/slide3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jpg"/><Relationship Id="rId1" Type="http://schemas.openxmlformats.org/officeDocument/2006/relationships/slideLayout" Target="../slideLayouts/slideLayout23.xml"/><Relationship Id="rId4" Type="http://schemas.openxmlformats.org/officeDocument/2006/relationships/image" Target="../media/image70.jpg"/></Relationships>
</file>

<file path=ppt/slides/_rels/slide3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3.xml"/><Relationship Id="rId4" Type="http://schemas.openxmlformats.org/officeDocument/2006/relationships/image" Target="../media/image73.png"/></Relationships>
</file>

<file path=ppt/slides/_rels/slide3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jpg"/><Relationship Id="rId1" Type="http://schemas.openxmlformats.org/officeDocument/2006/relationships/slideLayout" Target="../slideLayouts/slideLayout23.xml"/></Relationships>
</file>

<file path=ppt/slides/_rels/slide3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73.png"/><Relationship Id="rId1" Type="http://schemas.openxmlformats.org/officeDocument/2006/relationships/slideLayout" Target="../slideLayouts/slideLayout23.xml"/></Relationships>
</file>

<file path=ppt/slides/_rels/slide38.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hyperlink" Target="https://afdc.energy.gov/" TargetMode="External"/><Relationship Id="rId1" Type="http://schemas.openxmlformats.org/officeDocument/2006/relationships/slideLayout" Target="../slideLayouts/slideLayout23.xml"/><Relationship Id="rId4" Type="http://schemas.openxmlformats.org/officeDocument/2006/relationships/image" Target="../media/image75.png"/></Relationships>
</file>

<file path=ppt/slides/_rels/slide39.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77.jpg"/><Relationship Id="rId1" Type="http://schemas.openxmlformats.org/officeDocument/2006/relationships/slideLayout" Target="../slideLayouts/slideLayout21.xml"/></Relationships>
</file>

<file path=ppt/slides/_rels/slide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mailto:wreany@ameren.com"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43.jpg"/><Relationship Id="rId4" Type="http://schemas.openxmlformats.org/officeDocument/2006/relationships/hyperlink" Target="https://afleet.es.anl.gov/home/"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s://www.fueleconomy.gov/feg/taxcenter.shtml" TargetMode="External"/><Relationship Id="rId2" Type="http://schemas.openxmlformats.org/officeDocument/2006/relationships/hyperlink" Target="https://publications.anl.gov/anlpubs/2021/05/167399.pdf" TargetMode="Externa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555E17A-35F0-B16C-E643-F600D7BF8D64}"/>
              </a:ext>
            </a:extLst>
          </p:cNvPr>
          <p:cNvSpPr>
            <a:spLocks noGrp="1"/>
          </p:cNvSpPr>
          <p:nvPr>
            <p:ph type="body" idx="1"/>
          </p:nvPr>
        </p:nvSpPr>
        <p:spPr/>
        <p:txBody>
          <a:bodyPr/>
          <a:lstStyle/>
          <a:p>
            <a:pPr marL="135464" indent="0" algn="ctr">
              <a:buNone/>
            </a:pPr>
            <a:endParaRPr lang="en-US" sz="2400" b="1" dirty="0">
              <a:solidFill>
                <a:schemeClr val="accent1">
                  <a:lumMod val="75000"/>
                </a:schemeClr>
              </a:solidFill>
              <a:latin typeface="+mj-lt"/>
            </a:endParaRPr>
          </a:p>
          <a:p>
            <a:pPr marL="135464" indent="0" algn="ctr">
              <a:buNone/>
            </a:pPr>
            <a:endParaRPr lang="en-US" sz="2400" b="1" dirty="0">
              <a:solidFill>
                <a:schemeClr val="accent1">
                  <a:lumMod val="75000"/>
                </a:schemeClr>
              </a:solidFill>
              <a:latin typeface="+mj-lt"/>
            </a:endParaRPr>
          </a:p>
          <a:p>
            <a:pPr marL="135464" indent="0" algn="ctr">
              <a:buNone/>
            </a:pPr>
            <a:r>
              <a:rPr lang="en-US" sz="2400" b="1" dirty="0">
                <a:solidFill>
                  <a:srgbClr val="0070C0"/>
                </a:solidFill>
                <a:latin typeface="+mj-lt"/>
              </a:rPr>
              <a:t>Dr. Joy Piazza</a:t>
            </a:r>
          </a:p>
          <a:p>
            <a:pPr marL="135464" indent="0" algn="ctr">
              <a:buNone/>
            </a:pPr>
            <a:r>
              <a:rPr lang="en-US" sz="2400" b="1" i="0" dirty="0">
                <a:solidFill>
                  <a:schemeClr val="accent3">
                    <a:lumMod val="75000"/>
                  </a:schemeClr>
                </a:solidFill>
                <a:effectLst/>
                <a:latin typeface="+mj-lt"/>
              </a:rPr>
              <a:t>Industry &amp; Community Relatio</a:t>
            </a:r>
            <a:r>
              <a:rPr lang="en-US" sz="2400" b="1" dirty="0">
                <a:solidFill>
                  <a:schemeClr val="accent3">
                    <a:lumMod val="75000"/>
                  </a:schemeClr>
                </a:solidFill>
                <a:latin typeface="+mj-lt"/>
              </a:rPr>
              <a:t>ns Director</a:t>
            </a:r>
            <a:endParaRPr lang="en-US" sz="2400" b="1" i="0" dirty="0">
              <a:solidFill>
                <a:schemeClr val="accent3">
                  <a:lumMod val="75000"/>
                </a:schemeClr>
              </a:solidFill>
              <a:effectLst/>
              <a:latin typeface="+mj-lt"/>
            </a:endParaRPr>
          </a:p>
          <a:p>
            <a:pPr marL="135464" indent="0" algn="ctr">
              <a:buNone/>
            </a:pPr>
            <a:r>
              <a:rPr lang="en-US" sz="2400" b="1" i="0" dirty="0">
                <a:solidFill>
                  <a:srgbClr val="0070C0"/>
                </a:solidFill>
                <a:effectLst/>
                <a:latin typeface="+mj-lt"/>
              </a:rPr>
              <a:t>Illinois Alliance for Clean Transportation</a:t>
            </a:r>
          </a:p>
          <a:p>
            <a:pPr marL="135464" indent="0" algn="ctr">
              <a:buNone/>
            </a:pPr>
            <a:r>
              <a:rPr lang="en-US" sz="2400" b="1" dirty="0">
                <a:solidFill>
                  <a:srgbClr val="0070C0"/>
                </a:solidFill>
                <a:latin typeface="+mj-lt"/>
              </a:rPr>
              <a:t>Il-act.org</a:t>
            </a:r>
            <a:endParaRPr lang="en-US" sz="2400" b="1" i="0" dirty="0">
              <a:solidFill>
                <a:srgbClr val="0070C0"/>
              </a:solidFill>
              <a:effectLst/>
              <a:latin typeface="+mj-lt"/>
            </a:endParaRPr>
          </a:p>
          <a:p>
            <a:pPr marL="135464" indent="0" algn="ctr">
              <a:buNone/>
            </a:pPr>
            <a:r>
              <a:rPr lang="en-US" sz="2400" b="1" dirty="0">
                <a:solidFill>
                  <a:schemeClr val="accent3">
                    <a:lumMod val="75000"/>
                  </a:schemeClr>
                </a:solidFill>
                <a:latin typeface="+mj-lt"/>
                <a:hlinkClick r:id="rId2">
                  <a:extLst>
                    <a:ext uri="{A12FA001-AC4F-418D-AE19-62706E023703}">
                      <ahyp:hlinkClr xmlns:ahyp="http://schemas.microsoft.com/office/drawing/2018/hyperlinkcolor" val="tx"/>
                    </a:ext>
                  </a:extLst>
                </a:hlinkClick>
              </a:rPr>
              <a:t>jpiazza@il-act.org</a:t>
            </a:r>
            <a:endParaRPr lang="en-US" sz="2400" b="1" dirty="0">
              <a:solidFill>
                <a:schemeClr val="accent3">
                  <a:lumMod val="75000"/>
                </a:schemeClr>
              </a:solidFill>
              <a:latin typeface="+mj-lt"/>
            </a:endParaRPr>
          </a:p>
          <a:p>
            <a:pPr marL="135464" indent="0" algn="ctr">
              <a:buNone/>
            </a:pPr>
            <a:r>
              <a:rPr lang="en-US" sz="2400" b="1" dirty="0">
                <a:solidFill>
                  <a:srgbClr val="0070C0"/>
                </a:solidFill>
                <a:latin typeface="+mj-lt"/>
              </a:rPr>
              <a:t>301.447.0898 (Southern Illinois Region)</a:t>
            </a:r>
          </a:p>
          <a:p>
            <a:pPr marL="135464" indent="0" algn="ctr">
              <a:buNone/>
            </a:pPr>
            <a:endParaRPr lang="en-US" sz="2400" b="1" dirty="0">
              <a:solidFill>
                <a:srgbClr val="0070C0"/>
              </a:solidFill>
              <a:latin typeface="+mj-lt"/>
            </a:endParaRPr>
          </a:p>
          <a:p>
            <a:pPr marL="135464" indent="0" algn="ctr">
              <a:buNone/>
            </a:pPr>
            <a:r>
              <a:rPr lang="en-US" sz="2400" b="1" dirty="0">
                <a:solidFill>
                  <a:schemeClr val="accent3">
                    <a:lumMod val="75000"/>
                  </a:schemeClr>
                </a:solidFill>
                <a:latin typeface="+mj-lt"/>
              </a:rPr>
              <a:t>September 22, 2023</a:t>
            </a:r>
            <a:endParaRPr lang="en-US" dirty="0">
              <a:solidFill>
                <a:schemeClr val="accent3">
                  <a:lumMod val="75000"/>
                </a:schemeClr>
              </a:solidFill>
              <a:latin typeface="+mj-lt"/>
            </a:endParaRPr>
          </a:p>
        </p:txBody>
      </p:sp>
      <p:sp>
        <p:nvSpPr>
          <p:cNvPr id="4" name="Title 1">
            <a:extLst>
              <a:ext uri="{FF2B5EF4-FFF2-40B4-BE49-F238E27FC236}">
                <a16:creationId xmlns:a16="http://schemas.microsoft.com/office/drawing/2014/main" id="{F2320697-A793-DF94-EB97-EB1926EC752B}"/>
              </a:ext>
            </a:extLst>
          </p:cNvPr>
          <p:cNvSpPr>
            <a:spLocks noGrp="1"/>
          </p:cNvSpPr>
          <p:nvPr>
            <p:ph type="title"/>
          </p:nvPr>
        </p:nvSpPr>
        <p:spPr>
          <a:xfrm>
            <a:off x="1117600" y="838200"/>
            <a:ext cx="10464800" cy="579438"/>
          </a:xfrm>
        </p:spPr>
        <p:txBody>
          <a:bodyPr anchor="t">
            <a:normAutofit/>
          </a:bodyPr>
          <a:lstStyle/>
          <a:p>
            <a:pPr algn="ctr" fontAlgn="base"/>
            <a:r>
              <a:rPr lang="en-US" sz="2800" b="1" i="0" dirty="0">
                <a:solidFill>
                  <a:schemeClr val="accent3">
                    <a:lumMod val="75000"/>
                  </a:schemeClr>
                </a:solidFill>
                <a:effectLst/>
              </a:rPr>
              <a:t>RESOURCES FOR ELECTRIFYING FLEETS</a:t>
            </a:r>
          </a:p>
        </p:txBody>
      </p:sp>
      <p:pic>
        <p:nvPicPr>
          <p:cNvPr id="5" name="Picture 4">
            <a:extLst>
              <a:ext uri="{FF2B5EF4-FFF2-40B4-BE49-F238E27FC236}">
                <a16:creationId xmlns:a16="http://schemas.microsoft.com/office/drawing/2014/main" id="{F3165855-0916-B3A1-639E-E90DF414D69B}"/>
              </a:ext>
            </a:extLst>
          </p:cNvPr>
          <p:cNvPicPr>
            <a:picLocks noChangeAspect="1"/>
          </p:cNvPicPr>
          <p:nvPr/>
        </p:nvPicPr>
        <p:blipFill>
          <a:blip r:embed="rId3"/>
          <a:stretch>
            <a:fillRect/>
          </a:stretch>
        </p:blipFill>
        <p:spPr>
          <a:xfrm>
            <a:off x="9907896" y="4602410"/>
            <a:ext cx="1572904" cy="1615580"/>
          </a:xfrm>
          <a:prstGeom prst="rect">
            <a:avLst/>
          </a:prstGeom>
        </p:spPr>
      </p:pic>
    </p:spTree>
    <p:extLst>
      <p:ext uri="{BB962C8B-B14F-4D97-AF65-F5344CB8AC3E}">
        <p14:creationId xmlns:p14="http://schemas.microsoft.com/office/powerpoint/2010/main" val="6106518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pic>
        <p:nvPicPr>
          <p:cNvPr id="209" name="Google Shape;209;p11" descr="A blue and white logo&#10;&#10;Description automatically generated"/>
          <p:cNvPicPr preferRelativeResize="0"/>
          <p:nvPr/>
        </p:nvPicPr>
        <p:blipFill rotWithShape="1">
          <a:blip r:embed="rId3">
            <a:alphaModFix/>
          </a:blip>
          <a:srcRect/>
          <a:stretch/>
        </p:blipFill>
        <p:spPr>
          <a:xfrm>
            <a:off x="121991" y="3677555"/>
            <a:ext cx="2678151" cy="1499764"/>
          </a:xfrm>
          <a:prstGeom prst="rect">
            <a:avLst/>
          </a:prstGeom>
          <a:noFill/>
          <a:ln>
            <a:noFill/>
          </a:ln>
        </p:spPr>
      </p:pic>
      <p:sp>
        <p:nvSpPr>
          <p:cNvPr id="210" name="Google Shape;210;p11"/>
          <p:cNvSpPr txBox="1">
            <a:spLocks noGrp="1"/>
          </p:cNvSpPr>
          <p:nvPr>
            <p:ph type="title"/>
          </p:nvPr>
        </p:nvSpPr>
        <p:spPr>
          <a:xfrm>
            <a:off x="1219200" y="713730"/>
            <a:ext cx="10464800" cy="579439"/>
          </a:xfrm>
          <a:prstGeom prst="rect">
            <a:avLst/>
          </a:prstGeom>
          <a:noFill/>
          <a:ln>
            <a:noFill/>
          </a:ln>
        </p:spPr>
        <p:txBody>
          <a:bodyPr spcFirstLastPara="1" wrap="square" lIns="121900" tIns="60933" rIns="121900" bIns="60933" anchor="t" anchorCtr="0">
            <a:normAutofit/>
          </a:bodyPr>
          <a:lstStyle/>
          <a:p>
            <a:pPr>
              <a:buSzPct val="111111"/>
            </a:pPr>
            <a:r>
              <a:rPr lang="en-US" sz="2800" b="1" dirty="0">
                <a:solidFill>
                  <a:schemeClr val="accent1"/>
                </a:solidFill>
                <a:latin typeface="+mj-lt"/>
              </a:rPr>
              <a:t>Brands Electrifying Fleets</a:t>
            </a:r>
            <a:endParaRPr sz="2800" b="1" dirty="0">
              <a:latin typeface="+mj-lt"/>
              <a:ea typeface="Arial"/>
              <a:cs typeface="Arial"/>
              <a:sym typeface="Arial"/>
            </a:endParaRPr>
          </a:p>
        </p:txBody>
      </p:sp>
      <p:sp>
        <p:nvSpPr>
          <p:cNvPr id="211" name="Google Shape;211;p11"/>
          <p:cNvSpPr txBox="1">
            <a:spLocks noGrp="1"/>
          </p:cNvSpPr>
          <p:nvPr>
            <p:ph type="sldNum" idx="4294967295"/>
          </p:nvPr>
        </p:nvSpPr>
        <p:spPr>
          <a:xfrm>
            <a:off x="1219200" y="6400800"/>
            <a:ext cx="609600" cy="457200"/>
          </a:xfrm>
          <a:prstGeom prst="rect">
            <a:avLst/>
          </a:prstGeom>
          <a:noFill/>
          <a:ln>
            <a:noFill/>
          </a:ln>
        </p:spPr>
        <p:txBody>
          <a:bodyPr spcFirstLastPara="1" wrap="square" lIns="121900" tIns="60933" rIns="121900" bIns="60933" anchor="ctr" anchorCtr="0">
            <a:noAutofit/>
          </a:bodyPr>
          <a:lstStyle/>
          <a:p>
            <a:pPr defTabSz="1219170"/>
            <a:r>
              <a:rPr lang="en-US" kern="0" dirty="0">
                <a:solidFill>
                  <a:srgbClr val="FFFFFF"/>
                </a:solidFill>
              </a:rPr>
              <a:t>14</a:t>
            </a:r>
            <a:endParaRPr kern="0" dirty="0">
              <a:solidFill>
                <a:srgbClr val="FFFFFF"/>
              </a:solidFill>
            </a:endParaRPr>
          </a:p>
        </p:txBody>
      </p:sp>
      <p:sp>
        <p:nvSpPr>
          <p:cNvPr id="212" name="Google Shape;212;p11"/>
          <p:cNvSpPr txBox="1">
            <a:spLocks noGrp="1"/>
          </p:cNvSpPr>
          <p:nvPr>
            <p:ph type="body" idx="1"/>
          </p:nvPr>
        </p:nvSpPr>
        <p:spPr>
          <a:xfrm>
            <a:off x="3568390" y="1623219"/>
            <a:ext cx="7900556" cy="4572000"/>
          </a:xfrm>
          <a:prstGeom prst="rect">
            <a:avLst/>
          </a:prstGeom>
          <a:noFill/>
          <a:ln>
            <a:noFill/>
          </a:ln>
        </p:spPr>
        <p:txBody>
          <a:bodyPr spcFirstLastPara="1" wrap="square" lIns="121900" tIns="60933" rIns="121900" bIns="60933" anchor="t" anchorCtr="0">
            <a:normAutofit lnSpcReduction="10000"/>
          </a:bodyPr>
          <a:lstStyle/>
          <a:p>
            <a:pPr marL="0" indent="0">
              <a:lnSpc>
                <a:spcPct val="150000"/>
              </a:lnSpc>
              <a:buClr>
                <a:schemeClr val="accent1"/>
              </a:buClr>
              <a:buSzPct val="142857"/>
              <a:buNone/>
            </a:pPr>
            <a:r>
              <a:rPr lang="en-US" sz="2200" dirty="0">
                <a:solidFill>
                  <a:schemeClr val="tx1">
                    <a:lumMod val="75000"/>
                  </a:schemeClr>
                </a:solidFill>
                <a:latin typeface="+mj-lt"/>
              </a:rPr>
              <a:t>Benefits include: </a:t>
            </a:r>
            <a:endParaRPr sz="2200" dirty="0">
              <a:solidFill>
                <a:schemeClr val="tx1">
                  <a:lumMod val="75000"/>
                </a:schemeClr>
              </a:solidFill>
              <a:latin typeface="+mj-lt"/>
            </a:endParaRPr>
          </a:p>
          <a:p>
            <a:pPr marL="380990" indent="-368291">
              <a:lnSpc>
                <a:spcPct val="150000"/>
              </a:lnSpc>
              <a:buClr>
                <a:schemeClr val="bg2">
                  <a:lumMod val="50000"/>
                </a:schemeClr>
              </a:buClr>
              <a:buSzPct val="135000"/>
            </a:pPr>
            <a:r>
              <a:rPr lang="en-US" sz="2200" dirty="0">
                <a:solidFill>
                  <a:schemeClr val="tx1">
                    <a:lumMod val="75000"/>
                  </a:schemeClr>
                </a:solidFill>
                <a:latin typeface="+mj-lt"/>
              </a:rPr>
              <a:t>Up to 75% less downtime and 80% lower repair costs</a:t>
            </a:r>
            <a:endParaRPr sz="2200" dirty="0">
              <a:solidFill>
                <a:schemeClr val="tx1">
                  <a:lumMod val="75000"/>
                </a:schemeClr>
              </a:solidFill>
              <a:latin typeface="+mj-lt"/>
            </a:endParaRPr>
          </a:p>
          <a:p>
            <a:pPr marL="380990" indent="-368291">
              <a:lnSpc>
                <a:spcPct val="150000"/>
              </a:lnSpc>
              <a:buClr>
                <a:schemeClr val="bg2">
                  <a:lumMod val="50000"/>
                </a:schemeClr>
              </a:buClr>
              <a:buSzPct val="135000"/>
            </a:pPr>
            <a:r>
              <a:rPr lang="en-US" sz="2200" dirty="0">
                <a:solidFill>
                  <a:schemeClr val="tx1">
                    <a:lumMod val="75000"/>
                  </a:schemeClr>
                </a:solidFill>
                <a:latin typeface="+mj-lt"/>
              </a:rPr>
              <a:t>Fuel cost reduction of up to 90% </a:t>
            </a:r>
            <a:endParaRPr sz="2200" dirty="0">
              <a:solidFill>
                <a:schemeClr val="tx1">
                  <a:lumMod val="75000"/>
                </a:schemeClr>
              </a:solidFill>
              <a:latin typeface="+mj-lt"/>
            </a:endParaRPr>
          </a:p>
          <a:p>
            <a:pPr marL="380990" indent="-368291">
              <a:lnSpc>
                <a:spcPct val="150000"/>
              </a:lnSpc>
              <a:buClr>
                <a:schemeClr val="bg2">
                  <a:lumMod val="50000"/>
                </a:schemeClr>
              </a:buClr>
              <a:buSzPct val="135000"/>
            </a:pPr>
            <a:r>
              <a:rPr lang="en-US" sz="2200" dirty="0">
                <a:solidFill>
                  <a:schemeClr val="tx1">
                    <a:lumMod val="75000"/>
                  </a:schemeClr>
                </a:solidFill>
                <a:latin typeface="+mj-lt"/>
              </a:rPr>
              <a:t>Cutting energy consumption by 30% or more </a:t>
            </a:r>
            <a:endParaRPr sz="2200" dirty="0">
              <a:solidFill>
                <a:schemeClr val="tx1">
                  <a:lumMod val="75000"/>
                </a:schemeClr>
              </a:solidFill>
              <a:latin typeface="+mj-lt"/>
            </a:endParaRPr>
          </a:p>
          <a:p>
            <a:pPr marL="380990" indent="-368291">
              <a:lnSpc>
                <a:spcPct val="150000"/>
              </a:lnSpc>
              <a:buClr>
                <a:schemeClr val="bg2">
                  <a:lumMod val="50000"/>
                </a:schemeClr>
              </a:buClr>
              <a:buSzPct val="135000"/>
            </a:pPr>
            <a:r>
              <a:rPr lang="en-US" sz="2200" dirty="0">
                <a:solidFill>
                  <a:schemeClr val="tx1">
                    <a:lumMod val="75000"/>
                  </a:schemeClr>
                </a:solidFill>
                <a:latin typeface="+mj-lt"/>
              </a:rPr>
              <a:t>Reduced per-vehicle costs of $10,000+ </a:t>
            </a:r>
            <a:endParaRPr sz="2200" dirty="0">
              <a:solidFill>
                <a:schemeClr val="tx1">
                  <a:lumMod val="75000"/>
                </a:schemeClr>
              </a:solidFill>
              <a:latin typeface="+mj-lt"/>
            </a:endParaRPr>
          </a:p>
          <a:p>
            <a:pPr marL="380990" indent="-368291">
              <a:lnSpc>
                <a:spcPct val="150000"/>
              </a:lnSpc>
              <a:buClr>
                <a:schemeClr val="bg2">
                  <a:lumMod val="50000"/>
                </a:schemeClr>
              </a:buClr>
              <a:buSzPct val="135000"/>
            </a:pPr>
            <a:r>
              <a:rPr lang="en-US" sz="2200" dirty="0">
                <a:solidFill>
                  <a:schemeClr val="tx1">
                    <a:lumMod val="75000"/>
                  </a:schemeClr>
                </a:solidFill>
                <a:latin typeface="+mj-lt"/>
              </a:rPr>
              <a:t>Easy transition to more operable vehicles that are easier to maintain</a:t>
            </a:r>
            <a:endParaRPr sz="2200" dirty="0">
              <a:solidFill>
                <a:schemeClr val="tx1">
                  <a:lumMod val="75000"/>
                </a:schemeClr>
              </a:solidFill>
              <a:latin typeface="+mj-lt"/>
            </a:endParaRPr>
          </a:p>
          <a:p>
            <a:pPr marL="380990" indent="-368291">
              <a:lnSpc>
                <a:spcPct val="150000"/>
              </a:lnSpc>
              <a:buClr>
                <a:schemeClr val="bg2">
                  <a:lumMod val="50000"/>
                </a:schemeClr>
              </a:buClr>
              <a:buSzPct val="135000"/>
            </a:pPr>
            <a:r>
              <a:rPr lang="en-US" sz="2200" dirty="0">
                <a:solidFill>
                  <a:schemeClr val="tx1">
                    <a:lumMod val="75000"/>
                  </a:schemeClr>
                </a:solidFill>
                <a:latin typeface="+mj-lt"/>
              </a:rPr>
              <a:t>Positive impacts to brand reputation</a:t>
            </a:r>
            <a:endParaRPr sz="2200" dirty="0">
              <a:solidFill>
                <a:schemeClr val="tx1">
                  <a:lumMod val="75000"/>
                </a:schemeClr>
              </a:solidFill>
              <a:latin typeface="+mj-lt"/>
            </a:endParaRPr>
          </a:p>
          <a:p>
            <a:pPr marL="380990" indent="-211661">
              <a:lnSpc>
                <a:spcPct val="150000"/>
              </a:lnSpc>
              <a:buClr>
                <a:schemeClr val="accent1"/>
              </a:buClr>
              <a:buSzPct val="142857"/>
              <a:buNone/>
            </a:pPr>
            <a:endParaRPr sz="1867" dirty="0"/>
          </a:p>
          <a:p>
            <a:pPr marL="380990" indent="-211661">
              <a:lnSpc>
                <a:spcPct val="150000"/>
              </a:lnSpc>
              <a:buClr>
                <a:schemeClr val="accent1"/>
              </a:buClr>
              <a:buSzPct val="142857"/>
              <a:buNone/>
            </a:pPr>
            <a:endParaRPr sz="1867" dirty="0"/>
          </a:p>
        </p:txBody>
      </p:sp>
      <p:pic>
        <p:nvPicPr>
          <p:cNvPr id="213" name="Google Shape;213;p11" descr="A black and orange logo&#10;&#10;Description automatically generated"/>
          <p:cNvPicPr preferRelativeResize="0"/>
          <p:nvPr/>
        </p:nvPicPr>
        <p:blipFill rotWithShape="1">
          <a:blip r:embed="rId4">
            <a:alphaModFix/>
          </a:blip>
          <a:srcRect/>
          <a:stretch/>
        </p:blipFill>
        <p:spPr>
          <a:xfrm>
            <a:off x="723055" y="3135446"/>
            <a:ext cx="2052895" cy="1149621"/>
          </a:xfrm>
          <a:prstGeom prst="rect">
            <a:avLst/>
          </a:prstGeom>
          <a:noFill/>
          <a:ln>
            <a:noFill/>
          </a:ln>
        </p:spPr>
      </p:pic>
      <p:pic>
        <p:nvPicPr>
          <p:cNvPr id="214" name="Google Shape;214;p11" descr="A red and yellow banner with a yellow ball&#10;&#10;Description automatically generated"/>
          <p:cNvPicPr preferRelativeResize="0"/>
          <p:nvPr/>
        </p:nvPicPr>
        <p:blipFill rotWithShape="1">
          <a:blip r:embed="rId5">
            <a:alphaModFix/>
          </a:blip>
          <a:srcRect/>
          <a:stretch/>
        </p:blipFill>
        <p:spPr>
          <a:xfrm>
            <a:off x="406505" y="1925128"/>
            <a:ext cx="1625391" cy="1067947"/>
          </a:xfrm>
          <a:prstGeom prst="rect">
            <a:avLst/>
          </a:prstGeom>
          <a:noFill/>
          <a:ln>
            <a:noFill/>
          </a:ln>
        </p:spPr>
      </p:pic>
      <p:pic>
        <p:nvPicPr>
          <p:cNvPr id="215" name="Google Shape;215;p11" descr="A yellow background with red text&#10;&#10;Description automatically generated"/>
          <p:cNvPicPr preferRelativeResize="0"/>
          <p:nvPr/>
        </p:nvPicPr>
        <p:blipFill rotWithShape="1">
          <a:blip r:embed="rId6">
            <a:alphaModFix/>
          </a:blip>
          <a:srcRect/>
          <a:stretch/>
        </p:blipFill>
        <p:spPr>
          <a:xfrm>
            <a:off x="1642991" y="4969547"/>
            <a:ext cx="1225672" cy="1225672"/>
          </a:xfrm>
          <a:prstGeom prst="rect">
            <a:avLst/>
          </a:prstGeom>
          <a:noFill/>
          <a:ln>
            <a:noFill/>
          </a:ln>
        </p:spPr>
      </p:pic>
      <p:pic>
        <p:nvPicPr>
          <p:cNvPr id="2" name="Picture 1">
            <a:extLst>
              <a:ext uri="{FF2B5EF4-FFF2-40B4-BE49-F238E27FC236}">
                <a16:creationId xmlns:a16="http://schemas.microsoft.com/office/drawing/2014/main" id="{A78F9DD7-54FC-ABD2-2DFF-FDDD2D264F83}"/>
              </a:ext>
            </a:extLst>
          </p:cNvPr>
          <p:cNvPicPr>
            <a:picLocks noChangeAspect="1"/>
          </p:cNvPicPr>
          <p:nvPr/>
        </p:nvPicPr>
        <p:blipFill>
          <a:blip r:embed="rId7"/>
          <a:stretch>
            <a:fillRect/>
          </a:stretch>
        </p:blipFill>
        <p:spPr>
          <a:xfrm>
            <a:off x="9421319" y="5413249"/>
            <a:ext cx="1121761" cy="1152244"/>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350B8D-366C-21C5-D7D6-5A2C9D9575CD}"/>
              </a:ext>
            </a:extLst>
          </p:cNvPr>
          <p:cNvSpPr>
            <a:spLocks noGrp="1"/>
          </p:cNvSpPr>
          <p:nvPr>
            <p:ph type="title"/>
          </p:nvPr>
        </p:nvSpPr>
        <p:spPr>
          <a:xfrm>
            <a:off x="863600" y="1032556"/>
            <a:ext cx="10464800" cy="579439"/>
          </a:xfrm>
        </p:spPr>
        <p:txBody>
          <a:bodyPr>
            <a:normAutofit/>
          </a:bodyPr>
          <a:lstStyle/>
          <a:p>
            <a:pPr algn="ctr"/>
            <a:r>
              <a:rPr lang="en-US" sz="3200" b="1" dirty="0">
                <a:solidFill>
                  <a:schemeClr val="accent1"/>
                </a:solidFill>
                <a:latin typeface="Calibri" panose="020F0502020204030204" pitchFamily="34" charset="0"/>
                <a:ea typeface="Calibri" panose="020F0502020204030204" pitchFamily="34" charset="0"/>
                <a:cs typeface="Calibri" panose="020F0502020204030204" pitchFamily="34" charset="0"/>
              </a:rPr>
              <a:t>GRANTS – REBATES – INCENTIVES – TAX CREDITS </a:t>
            </a:r>
            <a:endParaRPr lang="en-US" dirty="0"/>
          </a:p>
        </p:txBody>
      </p:sp>
      <p:pic>
        <p:nvPicPr>
          <p:cNvPr id="4" name="Picture 3">
            <a:extLst>
              <a:ext uri="{FF2B5EF4-FFF2-40B4-BE49-F238E27FC236}">
                <a16:creationId xmlns:a16="http://schemas.microsoft.com/office/drawing/2014/main" id="{DC8A0C55-E3EA-FE30-6868-31124F02C82D}"/>
              </a:ext>
            </a:extLst>
          </p:cNvPr>
          <p:cNvPicPr>
            <a:picLocks noChangeAspect="1"/>
          </p:cNvPicPr>
          <p:nvPr/>
        </p:nvPicPr>
        <p:blipFill>
          <a:blip r:embed="rId2"/>
          <a:stretch>
            <a:fillRect/>
          </a:stretch>
        </p:blipFill>
        <p:spPr>
          <a:xfrm>
            <a:off x="9421319" y="5413249"/>
            <a:ext cx="1121761" cy="1152244"/>
          </a:xfrm>
          <a:prstGeom prst="rect">
            <a:avLst/>
          </a:prstGeom>
        </p:spPr>
      </p:pic>
      <p:sp>
        <p:nvSpPr>
          <p:cNvPr id="16" name="object 7">
            <a:extLst>
              <a:ext uri="{FF2B5EF4-FFF2-40B4-BE49-F238E27FC236}">
                <a16:creationId xmlns:a16="http://schemas.microsoft.com/office/drawing/2014/main" id="{796C5E7B-CF1F-D240-5CC7-5B0FA6775DB5}"/>
              </a:ext>
            </a:extLst>
          </p:cNvPr>
          <p:cNvSpPr txBox="1"/>
          <p:nvPr/>
        </p:nvSpPr>
        <p:spPr>
          <a:xfrm>
            <a:off x="667092" y="2067557"/>
            <a:ext cx="5620173" cy="1575389"/>
          </a:xfrm>
          <a:prstGeom prst="rect">
            <a:avLst/>
          </a:prstGeom>
        </p:spPr>
        <p:txBody>
          <a:bodyPr vert="horz" wrap="square" lIns="0" tIns="16087" rIns="0" bIns="0" rtlCol="0">
            <a:spAutoFit/>
          </a:bodyPr>
          <a:lstStyle/>
          <a:p>
            <a:pPr marL="318339" indent="-301406" defTabSz="1219170">
              <a:spcBef>
                <a:spcPts val="127"/>
              </a:spcBef>
              <a:buFont typeface="Wingdings"/>
              <a:buChar char=""/>
              <a:tabLst>
                <a:tab pos="318339" algn="l"/>
              </a:tabLst>
            </a:pPr>
            <a:r>
              <a:rPr sz="2533" kern="0" dirty="0">
                <a:solidFill>
                  <a:srgbClr val="011A36"/>
                </a:solidFill>
                <a:latin typeface="Corbel"/>
                <a:cs typeface="Corbel"/>
              </a:rPr>
              <a:t>Federal</a:t>
            </a:r>
            <a:r>
              <a:rPr sz="2533" kern="0" spc="-67" dirty="0">
                <a:solidFill>
                  <a:srgbClr val="011A36"/>
                </a:solidFill>
                <a:latin typeface="Corbel"/>
                <a:cs typeface="Corbel"/>
              </a:rPr>
              <a:t> </a:t>
            </a:r>
            <a:r>
              <a:rPr sz="2533" kern="0" dirty="0">
                <a:solidFill>
                  <a:srgbClr val="011A36"/>
                </a:solidFill>
                <a:latin typeface="Corbel"/>
                <a:cs typeface="Corbel"/>
              </a:rPr>
              <a:t>(USDOE</a:t>
            </a:r>
            <a:r>
              <a:rPr sz="2533" kern="0" spc="-27" dirty="0">
                <a:solidFill>
                  <a:srgbClr val="011A36"/>
                </a:solidFill>
                <a:latin typeface="Corbel"/>
                <a:cs typeface="Corbel"/>
              </a:rPr>
              <a:t> </a:t>
            </a:r>
            <a:r>
              <a:rPr sz="2533" kern="0" dirty="0">
                <a:solidFill>
                  <a:srgbClr val="011A36"/>
                </a:solidFill>
                <a:latin typeface="Corbel"/>
                <a:cs typeface="Corbel"/>
              </a:rPr>
              <a:t>/</a:t>
            </a:r>
            <a:r>
              <a:rPr sz="2533" kern="0" spc="-113" dirty="0">
                <a:solidFill>
                  <a:srgbClr val="011A36"/>
                </a:solidFill>
                <a:latin typeface="Corbel"/>
                <a:cs typeface="Corbel"/>
              </a:rPr>
              <a:t> </a:t>
            </a:r>
            <a:r>
              <a:rPr sz="2533" kern="0" spc="-40" dirty="0">
                <a:solidFill>
                  <a:srgbClr val="011A36"/>
                </a:solidFill>
                <a:latin typeface="Corbel"/>
                <a:cs typeface="Corbel"/>
              </a:rPr>
              <a:t>USEPA</a:t>
            </a:r>
            <a:r>
              <a:rPr sz="2533" kern="0" spc="-47" dirty="0">
                <a:solidFill>
                  <a:srgbClr val="011A36"/>
                </a:solidFill>
                <a:latin typeface="Corbel"/>
                <a:cs typeface="Corbel"/>
              </a:rPr>
              <a:t> </a:t>
            </a:r>
            <a:r>
              <a:rPr sz="2533" kern="0" dirty="0">
                <a:solidFill>
                  <a:srgbClr val="011A36"/>
                </a:solidFill>
                <a:latin typeface="Corbel"/>
                <a:cs typeface="Corbel"/>
              </a:rPr>
              <a:t>/</a:t>
            </a:r>
            <a:r>
              <a:rPr sz="2533" kern="0" spc="-120" dirty="0">
                <a:solidFill>
                  <a:srgbClr val="011A36"/>
                </a:solidFill>
                <a:latin typeface="Corbel"/>
                <a:cs typeface="Corbel"/>
              </a:rPr>
              <a:t> </a:t>
            </a:r>
            <a:r>
              <a:rPr sz="2533" kern="0" spc="-27" dirty="0">
                <a:solidFill>
                  <a:srgbClr val="011A36"/>
                </a:solidFill>
                <a:latin typeface="Corbel"/>
                <a:cs typeface="Corbel"/>
              </a:rPr>
              <a:t>USDA)</a:t>
            </a:r>
            <a:endParaRPr sz="2533" kern="0" dirty="0">
              <a:solidFill>
                <a:sysClr val="windowText" lastClr="000000"/>
              </a:solidFill>
              <a:latin typeface="Corbel"/>
              <a:cs typeface="Corbel"/>
            </a:endParaRPr>
          </a:p>
          <a:p>
            <a:pPr marL="318339" indent="-301406" defTabSz="1219170">
              <a:buFont typeface="Wingdings"/>
              <a:buChar char=""/>
              <a:tabLst>
                <a:tab pos="318339" algn="l"/>
              </a:tabLst>
            </a:pPr>
            <a:r>
              <a:rPr sz="2533" kern="0" dirty="0">
                <a:solidFill>
                  <a:srgbClr val="011A36"/>
                </a:solidFill>
                <a:latin typeface="Corbel"/>
                <a:cs typeface="Corbel"/>
              </a:rPr>
              <a:t>State</a:t>
            </a:r>
            <a:r>
              <a:rPr sz="2533" kern="0" spc="433" dirty="0">
                <a:solidFill>
                  <a:srgbClr val="011A36"/>
                </a:solidFill>
                <a:latin typeface="Corbel"/>
                <a:cs typeface="Corbel"/>
              </a:rPr>
              <a:t> </a:t>
            </a:r>
            <a:r>
              <a:rPr sz="2533" kern="0" spc="-40" dirty="0">
                <a:solidFill>
                  <a:srgbClr val="011A36"/>
                </a:solidFill>
                <a:latin typeface="Corbel"/>
                <a:cs typeface="Corbel"/>
              </a:rPr>
              <a:t>(IEPA</a:t>
            </a:r>
            <a:r>
              <a:rPr sz="2533" kern="0" spc="-20" dirty="0">
                <a:solidFill>
                  <a:srgbClr val="011A36"/>
                </a:solidFill>
                <a:latin typeface="Corbel"/>
                <a:cs typeface="Corbel"/>
              </a:rPr>
              <a:t> </a:t>
            </a:r>
            <a:r>
              <a:rPr sz="2533" kern="0" dirty="0">
                <a:solidFill>
                  <a:srgbClr val="011A36"/>
                </a:solidFill>
                <a:latin typeface="Corbel"/>
                <a:cs typeface="Corbel"/>
              </a:rPr>
              <a:t>/</a:t>
            </a:r>
            <a:r>
              <a:rPr sz="2533" kern="0" spc="-47" dirty="0">
                <a:solidFill>
                  <a:srgbClr val="011A36"/>
                </a:solidFill>
                <a:latin typeface="Corbel"/>
                <a:cs typeface="Corbel"/>
              </a:rPr>
              <a:t> </a:t>
            </a:r>
            <a:r>
              <a:rPr sz="2533" kern="0" dirty="0">
                <a:solidFill>
                  <a:srgbClr val="011A36"/>
                </a:solidFill>
                <a:latin typeface="Corbel"/>
                <a:cs typeface="Corbel"/>
              </a:rPr>
              <a:t>DCEO</a:t>
            </a:r>
            <a:r>
              <a:rPr sz="2533" kern="0" spc="-7" dirty="0">
                <a:solidFill>
                  <a:srgbClr val="011A36"/>
                </a:solidFill>
                <a:latin typeface="Corbel"/>
                <a:cs typeface="Corbel"/>
              </a:rPr>
              <a:t> </a:t>
            </a:r>
            <a:r>
              <a:rPr sz="2533" kern="0" dirty="0">
                <a:solidFill>
                  <a:srgbClr val="011A36"/>
                </a:solidFill>
                <a:latin typeface="Corbel"/>
                <a:cs typeface="Corbel"/>
              </a:rPr>
              <a:t>/</a:t>
            </a:r>
            <a:r>
              <a:rPr sz="2533" kern="0" spc="-47" dirty="0">
                <a:solidFill>
                  <a:srgbClr val="011A36"/>
                </a:solidFill>
                <a:latin typeface="Corbel"/>
                <a:cs typeface="Corbel"/>
              </a:rPr>
              <a:t> </a:t>
            </a:r>
            <a:r>
              <a:rPr sz="2533" kern="0" spc="-27" dirty="0">
                <a:solidFill>
                  <a:srgbClr val="011A36"/>
                </a:solidFill>
                <a:latin typeface="Corbel"/>
                <a:cs typeface="Corbel"/>
              </a:rPr>
              <a:t>IDOT)</a:t>
            </a:r>
            <a:endParaRPr lang="en-US" sz="2533" kern="0" spc="-27" dirty="0">
              <a:solidFill>
                <a:srgbClr val="011A36"/>
              </a:solidFill>
              <a:latin typeface="Corbel"/>
              <a:cs typeface="Corbel"/>
            </a:endParaRPr>
          </a:p>
          <a:p>
            <a:pPr marL="318339" indent="-301406" defTabSz="1219170">
              <a:buFont typeface="Wingdings"/>
              <a:buChar char=""/>
              <a:tabLst>
                <a:tab pos="318339" algn="l"/>
              </a:tabLst>
            </a:pPr>
            <a:r>
              <a:rPr lang="en-US" sz="2533" kern="0" spc="-27" dirty="0">
                <a:solidFill>
                  <a:srgbClr val="011A36"/>
                </a:solidFill>
                <a:latin typeface="Corbel"/>
                <a:cs typeface="Corbel"/>
              </a:rPr>
              <a:t>Ameren Illinois Beneficial Electrification Plan</a:t>
            </a:r>
            <a:endParaRPr sz="2533" kern="0" dirty="0">
              <a:solidFill>
                <a:sysClr val="windowText" lastClr="000000"/>
              </a:solidFill>
              <a:latin typeface="Corbel"/>
              <a:cs typeface="Corbel"/>
            </a:endParaRPr>
          </a:p>
        </p:txBody>
      </p:sp>
      <p:sp>
        <p:nvSpPr>
          <p:cNvPr id="17" name="object 10">
            <a:extLst>
              <a:ext uri="{FF2B5EF4-FFF2-40B4-BE49-F238E27FC236}">
                <a16:creationId xmlns:a16="http://schemas.microsoft.com/office/drawing/2014/main" id="{EB6AB1DB-1CA2-B401-8E53-A29787629446}"/>
              </a:ext>
            </a:extLst>
          </p:cNvPr>
          <p:cNvSpPr txBox="1"/>
          <p:nvPr/>
        </p:nvSpPr>
        <p:spPr>
          <a:xfrm>
            <a:off x="6901465" y="2067557"/>
            <a:ext cx="4623443" cy="2890129"/>
          </a:xfrm>
          <a:prstGeom prst="rect">
            <a:avLst/>
          </a:prstGeom>
        </p:spPr>
        <p:txBody>
          <a:bodyPr vert="horz" wrap="square" lIns="0" tIns="16933" rIns="0" bIns="0" rtlCol="0">
            <a:spAutoFit/>
          </a:bodyPr>
          <a:lstStyle/>
          <a:p>
            <a:pPr marL="557093" indent="-540160" defTabSz="1219170">
              <a:spcBef>
                <a:spcPts val="133"/>
              </a:spcBef>
              <a:buFont typeface="Wingdings"/>
              <a:buChar char=""/>
              <a:tabLst>
                <a:tab pos="557093" algn="l"/>
              </a:tabLst>
            </a:pPr>
            <a:r>
              <a:rPr sz="2667" kern="0" spc="-13" dirty="0">
                <a:solidFill>
                  <a:srgbClr val="011A36"/>
                </a:solidFill>
                <a:latin typeface="Corbel"/>
                <a:cs typeface="Corbel"/>
              </a:rPr>
              <a:t>Vehicle</a:t>
            </a:r>
            <a:r>
              <a:rPr sz="2667" kern="0" spc="-47" dirty="0">
                <a:solidFill>
                  <a:srgbClr val="011A36"/>
                </a:solidFill>
                <a:latin typeface="Corbel"/>
                <a:cs typeface="Corbel"/>
              </a:rPr>
              <a:t> </a:t>
            </a:r>
            <a:r>
              <a:rPr sz="2667" kern="0" dirty="0">
                <a:solidFill>
                  <a:srgbClr val="011A36"/>
                </a:solidFill>
                <a:latin typeface="Corbel"/>
                <a:cs typeface="Corbel"/>
              </a:rPr>
              <a:t>/</a:t>
            </a:r>
            <a:r>
              <a:rPr sz="2667" kern="0" spc="-27" dirty="0">
                <a:solidFill>
                  <a:srgbClr val="011A36"/>
                </a:solidFill>
                <a:latin typeface="Corbel"/>
                <a:cs typeface="Corbel"/>
              </a:rPr>
              <a:t> </a:t>
            </a:r>
            <a:r>
              <a:rPr sz="2667" kern="0" spc="-13" dirty="0">
                <a:solidFill>
                  <a:srgbClr val="011A36"/>
                </a:solidFill>
                <a:latin typeface="Corbel"/>
                <a:cs typeface="Corbel"/>
              </a:rPr>
              <a:t>equipment</a:t>
            </a:r>
            <a:endParaRPr sz="2667" kern="0" dirty="0">
              <a:solidFill>
                <a:sysClr val="windowText" lastClr="000000"/>
              </a:solidFill>
              <a:latin typeface="Corbel"/>
              <a:cs typeface="Corbel"/>
            </a:endParaRPr>
          </a:p>
          <a:p>
            <a:pPr marL="557093" indent="-540160" defTabSz="1219170">
              <a:buFont typeface="Wingdings"/>
              <a:buChar char=""/>
              <a:tabLst>
                <a:tab pos="557093" algn="l"/>
              </a:tabLst>
            </a:pPr>
            <a:r>
              <a:rPr sz="2667" kern="0" dirty="0">
                <a:solidFill>
                  <a:srgbClr val="011A36"/>
                </a:solidFill>
                <a:latin typeface="Corbel"/>
                <a:cs typeface="Corbel"/>
              </a:rPr>
              <a:t>Grant</a:t>
            </a:r>
            <a:r>
              <a:rPr sz="2667" kern="0" spc="-27" dirty="0">
                <a:solidFill>
                  <a:srgbClr val="011A36"/>
                </a:solidFill>
                <a:latin typeface="Corbel"/>
                <a:cs typeface="Corbel"/>
              </a:rPr>
              <a:t> </a:t>
            </a:r>
            <a:r>
              <a:rPr sz="2667" kern="0" spc="-13" dirty="0">
                <a:solidFill>
                  <a:srgbClr val="011A36"/>
                </a:solidFill>
                <a:latin typeface="Corbel"/>
                <a:cs typeface="Corbel"/>
              </a:rPr>
              <a:t>cycles</a:t>
            </a:r>
            <a:endParaRPr sz="2667" kern="0" dirty="0">
              <a:solidFill>
                <a:sysClr val="windowText" lastClr="000000"/>
              </a:solidFill>
              <a:latin typeface="Corbel"/>
              <a:cs typeface="Corbel"/>
            </a:endParaRPr>
          </a:p>
          <a:p>
            <a:pPr marL="557093" marR="238754" indent="-541006" defTabSz="1219170">
              <a:buFont typeface="Wingdings"/>
              <a:buChar char=""/>
              <a:tabLst>
                <a:tab pos="557093" algn="l"/>
              </a:tabLst>
            </a:pPr>
            <a:r>
              <a:rPr sz="2667" kern="0" dirty="0">
                <a:solidFill>
                  <a:srgbClr val="011A36"/>
                </a:solidFill>
                <a:latin typeface="Corbel"/>
                <a:cs typeface="Corbel"/>
              </a:rPr>
              <a:t>Eligibility</a:t>
            </a:r>
            <a:r>
              <a:rPr sz="2667" kern="0" spc="-100" dirty="0">
                <a:solidFill>
                  <a:srgbClr val="011A36"/>
                </a:solidFill>
                <a:latin typeface="Corbel"/>
                <a:cs typeface="Corbel"/>
              </a:rPr>
              <a:t> </a:t>
            </a:r>
            <a:r>
              <a:rPr sz="2667" kern="0" dirty="0">
                <a:solidFill>
                  <a:srgbClr val="011A36"/>
                </a:solidFill>
                <a:latin typeface="Corbel"/>
                <a:cs typeface="Corbel"/>
              </a:rPr>
              <a:t>criteria</a:t>
            </a:r>
            <a:r>
              <a:rPr sz="2667" kern="0" spc="-67" dirty="0">
                <a:solidFill>
                  <a:srgbClr val="011A36"/>
                </a:solidFill>
                <a:latin typeface="Corbel"/>
                <a:cs typeface="Corbel"/>
              </a:rPr>
              <a:t> / </a:t>
            </a:r>
            <a:r>
              <a:rPr sz="2667" kern="0" spc="-13" dirty="0">
                <a:solidFill>
                  <a:srgbClr val="011A36"/>
                </a:solidFill>
                <a:latin typeface="Corbel"/>
                <a:cs typeface="Corbel"/>
              </a:rPr>
              <a:t>requirements</a:t>
            </a:r>
            <a:r>
              <a:rPr sz="2667" kern="0" spc="7" dirty="0">
                <a:solidFill>
                  <a:srgbClr val="011A36"/>
                </a:solidFill>
                <a:latin typeface="Corbel"/>
                <a:cs typeface="Corbel"/>
              </a:rPr>
              <a:t> </a:t>
            </a:r>
            <a:r>
              <a:rPr sz="2667" kern="0" dirty="0">
                <a:solidFill>
                  <a:srgbClr val="011A36"/>
                </a:solidFill>
                <a:latin typeface="Corbel"/>
                <a:cs typeface="Corbel"/>
              </a:rPr>
              <a:t>/</a:t>
            </a:r>
            <a:r>
              <a:rPr sz="2667" kern="0" spc="-20" dirty="0">
                <a:solidFill>
                  <a:srgbClr val="011A36"/>
                </a:solidFill>
                <a:latin typeface="Corbel"/>
                <a:cs typeface="Corbel"/>
              </a:rPr>
              <a:t> </a:t>
            </a:r>
            <a:r>
              <a:rPr sz="2667" kern="0" dirty="0">
                <a:solidFill>
                  <a:srgbClr val="011A36"/>
                </a:solidFill>
                <a:latin typeface="Corbel"/>
                <a:cs typeface="Corbel"/>
              </a:rPr>
              <a:t>due</a:t>
            </a:r>
            <a:r>
              <a:rPr sz="2667" kern="0" spc="-20" dirty="0">
                <a:solidFill>
                  <a:srgbClr val="011A36"/>
                </a:solidFill>
                <a:latin typeface="Corbel"/>
                <a:cs typeface="Corbel"/>
              </a:rPr>
              <a:t> </a:t>
            </a:r>
            <a:r>
              <a:rPr sz="2667" kern="0" spc="-27" dirty="0">
                <a:solidFill>
                  <a:srgbClr val="011A36"/>
                </a:solidFill>
                <a:latin typeface="Corbel"/>
                <a:cs typeface="Corbel"/>
              </a:rPr>
              <a:t>date</a:t>
            </a:r>
            <a:endParaRPr sz="2667" kern="0" dirty="0">
              <a:solidFill>
                <a:sysClr val="windowText" lastClr="000000"/>
              </a:solidFill>
              <a:latin typeface="Corbel"/>
              <a:cs typeface="Corbel"/>
            </a:endParaRPr>
          </a:p>
          <a:p>
            <a:pPr marL="557093" indent="-540160" defTabSz="1219170">
              <a:buFont typeface="Wingdings"/>
              <a:buChar char=""/>
              <a:tabLst>
                <a:tab pos="557093" algn="l"/>
              </a:tabLst>
            </a:pPr>
            <a:r>
              <a:rPr sz="2667" kern="0" dirty="0">
                <a:solidFill>
                  <a:srgbClr val="011A36"/>
                </a:solidFill>
                <a:latin typeface="Corbel"/>
                <a:cs typeface="Corbel"/>
              </a:rPr>
              <a:t>Equipment</a:t>
            </a:r>
            <a:r>
              <a:rPr sz="2667" kern="0" spc="-93" dirty="0">
                <a:solidFill>
                  <a:srgbClr val="011A36"/>
                </a:solidFill>
                <a:latin typeface="Corbel"/>
                <a:cs typeface="Corbel"/>
              </a:rPr>
              <a:t> </a:t>
            </a:r>
            <a:r>
              <a:rPr sz="2667" kern="0" spc="-13" dirty="0">
                <a:solidFill>
                  <a:srgbClr val="011A36"/>
                </a:solidFill>
                <a:latin typeface="Corbel"/>
                <a:cs typeface="Corbel"/>
              </a:rPr>
              <a:t>specifications</a:t>
            </a:r>
            <a:endParaRPr sz="2667" kern="0" dirty="0">
              <a:solidFill>
                <a:sysClr val="windowText" lastClr="000000"/>
              </a:solidFill>
              <a:latin typeface="Corbel"/>
              <a:cs typeface="Corbel"/>
            </a:endParaRPr>
          </a:p>
          <a:p>
            <a:pPr marL="557093" indent="-540160" defTabSz="1219170">
              <a:buFont typeface="Wingdings"/>
              <a:buChar char=""/>
              <a:tabLst>
                <a:tab pos="557093" algn="l"/>
              </a:tabLst>
            </a:pPr>
            <a:r>
              <a:rPr sz="2667" kern="0" dirty="0">
                <a:solidFill>
                  <a:srgbClr val="011A36"/>
                </a:solidFill>
                <a:latin typeface="Corbel"/>
                <a:cs typeface="Corbel"/>
              </a:rPr>
              <a:t>Partnership</a:t>
            </a:r>
            <a:r>
              <a:rPr sz="2667" kern="0" spc="-113" dirty="0">
                <a:solidFill>
                  <a:srgbClr val="011A36"/>
                </a:solidFill>
                <a:latin typeface="Corbel"/>
                <a:cs typeface="Corbel"/>
              </a:rPr>
              <a:t> </a:t>
            </a:r>
            <a:r>
              <a:rPr sz="2667" kern="0" spc="-13" dirty="0">
                <a:solidFill>
                  <a:srgbClr val="011A36"/>
                </a:solidFill>
                <a:latin typeface="Corbel"/>
                <a:cs typeface="Corbel"/>
              </a:rPr>
              <a:t>requirements</a:t>
            </a:r>
            <a:endParaRPr sz="2667" kern="0" dirty="0">
              <a:solidFill>
                <a:sysClr val="windowText" lastClr="000000"/>
              </a:solidFill>
              <a:latin typeface="Corbel"/>
              <a:cs typeface="Corbel"/>
            </a:endParaRPr>
          </a:p>
          <a:p>
            <a:pPr marL="557093" indent="-540160" defTabSz="1219170">
              <a:spcBef>
                <a:spcPts val="7"/>
              </a:spcBef>
              <a:buFont typeface="Wingdings"/>
              <a:buChar char=""/>
              <a:tabLst>
                <a:tab pos="557093" algn="l"/>
              </a:tabLst>
            </a:pPr>
            <a:r>
              <a:rPr sz="2667" kern="0" dirty="0">
                <a:solidFill>
                  <a:srgbClr val="011A36"/>
                </a:solidFill>
                <a:latin typeface="Corbel"/>
                <a:cs typeface="Corbel"/>
              </a:rPr>
              <a:t>Match</a:t>
            </a:r>
            <a:r>
              <a:rPr sz="2667" kern="0" spc="-60" dirty="0">
                <a:solidFill>
                  <a:srgbClr val="011A36"/>
                </a:solidFill>
                <a:latin typeface="Corbel"/>
                <a:cs typeface="Corbel"/>
              </a:rPr>
              <a:t> </a:t>
            </a:r>
            <a:r>
              <a:rPr sz="2667" kern="0" dirty="0">
                <a:solidFill>
                  <a:srgbClr val="011A36"/>
                </a:solidFill>
                <a:latin typeface="Corbel"/>
                <a:cs typeface="Corbel"/>
              </a:rPr>
              <a:t>dollar</a:t>
            </a:r>
            <a:r>
              <a:rPr sz="2667" kern="0" spc="-67" dirty="0">
                <a:solidFill>
                  <a:srgbClr val="011A36"/>
                </a:solidFill>
                <a:latin typeface="Corbel"/>
                <a:cs typeface="Corbel"/>
              </a:rPr>
              <a:t> </a:t>
            </a:r>
            <a:r>
              <a:rPr sz="2667" kern="0" spc="-13" dirty="0">
                <a:solidFill>
                  <a:srgbClr val="011A36"/>
                </a:solidFill>
                <a:latin typeface="Corbel"/>
                <a:cs typeface="Corbel"/>
              </a:rPr>
              <a:t>amounts</a:t>
            </a:r>
            <a:endParaRPr sz="2667" kern="0" dirty="0">
              <a:solidFill>
                <a:sysClr val="windowText" lastClr="000000"/>
              </a:solidFill>
              <a:latin typeface="Corbel"/>
              <a:cs typeface="Corbel"/>
            </a:endParaRPr>
          </a:p>
        </p:txBody>
      </p:sp>
    </p:spTree>
    <p:extLst>
      <p:ext uri="{BB962C8B-B14F-4D97-AF65-F5344CB8AC3E}">
        <p14:creationId xmlns:p14="http://schemas.microsoft.com/office/powerpoint/2010/main" val="13005015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202" name="Google Shape;202;p10"/>
          <p:cNvSpPr txBox="1">
            <a:spLocks noGrp="1"/>
          </p:cNvSpPr>
          <p:nvPr>
            <p:ph type="title"/>
          </p:nvPr>
        </p:nvSpPr>
        <p:spPr>
          <a:xfrm>
            <a:off x="1298353" y="651270"/>
            <a:ext cx="10464800" cy="579439"/>
          </a:xfrm>
          <a:prstGeom prst="rect">
            <a:avLst/>
          </a:prstGeom>
          <a:noFill/>
          <a:ln>
            <a:noFill/>
          </a:ln>
        </p:spPr>
        <p:txBody>
          <a:bodyPr spcFirstLastPara="1" wrap="square" lIns="121900" tIns="60933" rIns="121900" bIns="60933" anchor="t" anchorCtr="0">
            <a:normAutofit/>
          </a:bodyPr>
          <a:lstStyle/>
          <a:p>
            <a:pPr>
              <a:buSzPct val="111111"/>
            </a:pPr>
            <a:r>
              <a:rPr lang="en-US" sz="2800" b="1" dirty="0">
                <a:solidFill>
                  <a:schemeClr val="accent1"/>
                </a:solidFill>
                <a:latin typeface="Calibri" panose="020F0502020204030204" pitchFamily="34" charset="0"/>
                <a:ea typeface="Calibri" panose="020F0502020204030204" pitchFamily="34" charset="0"/>
                <a:cs typeface="Calibri" panose="020F0502020204030204" pitchFamily="34" charset="0"/>
              </a:rPr>
              <a:t>Illinois Utility </a:t>
            </a:r>
            <a:r>
              <a:rPr lang="en-US" sz="2800" b="1" dirty="0">
                <a:solidFill>
                  <a:schemeClr val="accent1"/>
                </a:solidFill>
                <a:latin typeface="Calibri" panose="020F0502020204030204" pitchFamily="34" charset="0"/>
                <a:ea typeface="Calibri" panose="020F0502020204030204" pitchFamily="34" charset="0"/>
                <a:cs typeface="Calibri" panose="020F0502020204030204" pitchFamily="34" charset="0"/>
                <a:sym typeface="Arial"/>
              </a:rPr>
              <a:t>Beneficial Electrification Plans</a:t>
            </a:r>
            <a:endParaRPr sz="2800" b="1" dirty="0">
              <a:latin typeface="Calibri" panose="020F0502020204030204" pitchFamily="34" charset="0"/>
              <a:ea typeface="Calibri" panose="020F0502020204030204" pitchFamily="34" charset="0"/>
              <a:cs typeface="Calibri" panose="020F0502020204030204" pitchFamily="34" charset="0"/>
              <a:sym typeface="Arial"/>
            </a:endParaRPr>
          </a:p>
        </p:txBody>
      </p:sp>
      <p:sp>
        <p:nvSpPr>
          <p:cNvPr id="203" name="Google Shape;203;p10"/>
          <p:cNvSpPr txBox="1">
            <a:spLocks noGrp="1"/>
          </p:cNvSpPr>
          <p:nvPr>
            <p:ph type="sldNum" idx="4294967295"/>
          </p:nvPr>
        </p:nvSpPr>
        <p:spPr>
          <a:xfrm>
            <a:off x="1219200" y="6400800"/>
            <a:ext cx="609600" cy="457200"/>
          </a:xfrm>
          <a:prstGeom prst="rect">
            <a:avLst/>
          </a:prstGeom>
          <a:noFill/>
          <a:ln>
            <a:noFill/>
          </a:ln>
        </p:spPr>
        <p:txBody>
          <a:bodyPr spcFirstLastPara="1" wrap="square" lIns="121900" tIns="60933" rIns="121900" bIns="60933" anchor="ctr" anchorCtr="0">
            <a:noAutofit/>
          </a:bodyPr>
          <a:lstStyle/>
          <a:p>
            <a:pPr defTabSz="1219170"/>
            <a:r>
              <a:rPr lang="en-US" kern="0" dirty="0">
                <a:solidFill>
                  <a:srgbClr val="FFFFFF"/>
                </a:solidFill>
              </a:rPr>
              <a:t>13</a:t>
            </a:r>
            <a:endParaRPr kern="0" dirty="0">
              <a:solidFill>
                <a:srgbClr val="FFFFFF"/>
              </a:solidFill>
            </a:endParaRPr>
          </a:p>
        </p:txBody>
      </p:sp>
      <p:sp>
        <p:nvSpPr>
          <p:cNvPr id="204" name="Google Shape;204;p10"/>
          <p:cNvSpPr txBox="1">
            <a:spLocks noGrp="1"/>
          </p:cNvSpPr>
          <p:nvPr>
            <p:ph type="body" idx="1"/>
          </p:nvPr>
        </p:nvSpPr>
        <p:spPr>
          <a:xfrm>
            <a:off x="1298353" y="1634730"/>
            <a:ext cx="9429898" cy="4572000"/>
          </a:xfrm>
          <a:prstGeom prst="rect">
            <a:avLst/>
          </a:prstGeom>
          <a:noFill/>
          <a:ln>
            <a:noFill/>
          </a:ln>
        </p:spPr>
        <p:txBody>
          <a:bodyPr spcFirstLastPara="1" wrap="square" lIns="121900" tIns="60933" rIns="121900" bIns="60933" anchor="t" anchorCtr="0">
            <a:normAutofit/>
          </a:bodyPr>
          <a:lstStyle/>
          <a:p>
            <a:pPr marL="0" marR="0" indent="0">
              <a:spcBef>
                <a:spcPts val="0"/>
              </a:spcBef>
              <a:spcAft>
                <a:spcPts val="1500"/>
              </a:spcAft>
              <a:buNone/>
            </a:pPr>
            <a:r>
              <a:rPr lang="en-US" sz="2200" dirty="0">
                <a:solidFill>
                  <a:srgbClr val="393B3E"/>
                </a:solidFill>
                <a:latin typeface="+mj-lt"/>
                <a:ea typeface="Times New Roman" panose="02020603050405020304" pitchFamily="18" charset="0"/>
              </a:rPr>
              <a:t>T</a:t>
            </a:r>
            <a:r>
              <a:rPr lang="en-US" sz="2200" dirty="0">
                <a:solidFill>
                  <a:srgbClr val="393B3E"/>
                </a:solidFill>
                <a:effectLst/>
                <a:latin typeface="+mj-lt"/>
                <a:ea typeface="Times New Roman" panose="02020603050405020304" pitchFamily="18" charset="0"/>
              </a:rPr>
              <a:t>he Illinois Commerce Commission approved beneficial electrification plans filed by the two largest utilities in Illinois -- </a:t>
            </a:r>
            <a:r>
              <a:rPr lang="en-US" sz="2200" b="1" u="sng" dirty="0">
                <a:solidFill>
                  <a:srgbClr val="008294"/>
                </a:solidFill>
                <a:effectLst/>
                <a:latin typeface="+mj-lt"/>
                <a:ea typeface="Times New Roman" panose="02020603050405020304" pitchFamily="18" charset="0"/>
                <a:hlinkClick r:id="rId3"/>
              </a:rPr>
              <a:t>Ameren</a:t>
            </a:r>
            <a:r>
              <a:rPr lang="en-US" sz="2200" dirty="0">
                <a:solidFill>
                  <a:srgbClr val="393B3E"/>
                </a:solidFill>
                <a:effectLst/>
                <a:latin typeface="+mj-lt"/>
                <a:ea typeface="Times New Roman" panose="02020603050405020304" pitchFamily="18" charset="0"/>
              </a:rPr>
              <a:t> and </a:t>
            </a:r>
            <a:r>
              <a:rPr lang="en-US" sz="2200" b="1" u="sng" dirty="0">
                <a:solidFill>
                  <a:srgbClr val="008294"/>
                </a:solidFill>
                <a:effectLst/>
                <a:latin typeface="+mj-lt"/>
                <a:ea typeface="Times New Roman" panose="02020603050405020304" pitchFamily="18" charset="0"/>
                <a:hlinkClick r:id="rId4"/>
              </a:rPr>
              <a:t>Commonwealth Edison</a:t>
            </a:r>
            <a:r>
              <a:rPr lang="en-US" sz="2200" dirty="0">
                <a:solidFill>
                  <a:srgbClr val="393B3E"/>
                </a:solidFill>
                <a:effectLst/>
                <a:latin typeface="+mj-lt"/>
                <a:ea typeface="Times New Roman" panose="02020603050405020304" pitchFamily="18" charset="0"/>
              </a:rPr>
              <a:t> -- including more than $250 million in utility investments in electric vehicle charging infrastructure over the next three years.  </a:t>
            </a:r>
            <a:endParaRPr lang="en-US" sz="2200" dirty="0">
              <a:effectLst/>
              <a:latin typeface="+mj-lt"/>
              <a:ea typeface="Times New Roman" panose="02020603050405020304" pitchFamily="18" charset="0"/>
            </a:endParaRPr>
          </a:p>
          <a:p>
            <a:pPr marL="0" marR="0" indent="0">
              <a:spcBef>
                <a:spcPts val="0"/>
              </a:spcBef>
              <a:spcAft>
                <a:spcPts val="1500"/>
              </a:spcAft>
              <a:buNone/>
            </a:pPr>
            <a:r>
              <a:rPr lang="en-US" sz="2200" dirty="0">
                <a:solidFill>
                  <a:srgbClr val="393B3E"/>
                </a:solidFill>
                <a:effectLst/>
                <a:latin typeface="+mj-lt"/>
                <a:ea typeface="Times New Roman" panose="02020603050405020304" pitchFamily="18" charset="0"/>
              </a:rPr>
              <a:t>The beneficial electrification plans were required the Illinois' Climate and Equitable Jobs Act (CEJA) that includes programs targeting transportation-related emissions, workforce development, and investments in charging infrastructure in disadvantaged communities.</a:t>
            </a:r>
            <a:endParaRPr lang="en-US" sz="2200" dirty="0">
              <a:effectLst/>
              <a:latin typeface="+mj-lt"/>
              <a:ea typeface="Times New Roman" panose="02020603050405020304" pitchFamily="18" charset="0"/>
            </a:endParaRPr>
          </a:p>
        </p:txBody>
      </p:sp>
      <p:pic>
        <p:nvPicPr>
          <p:cNvPr id="2" name="Picture 1">
            <a:extLst>
              <a:ext uri="{FF2B5EF4-FFF2-40B4-BE49-F238E27FC236}">
                <a16:creationId xmlns:a16="http://schemas.microsoft.com/office/drawing/2014/main" id="{19B71B03-4957-3B5D-A8FF-814E6BAA3319}"/>
              </a:ext>
            </a:extLst>
          </p:cNvPr>
          <p:cNvPicPr>
            <a:picLocks noChangeAspect="1"/>
          </p:cNvPicPr>
          <p:nvPr/>
        </p:nvPicPr>
        <p:blipFill>
          <a:blip r:embed="rId5"/>
          <a:stretch>
            <a:fillRect/>
          </a:stretch>
        </p:blipFill>
        <p:spPr>
          <a:xfrm>
            <a:off x="9421319" y="5413249"/>
            <a:ext cx="1121761" cy="1152244"/>
          </a:xfrm>
          <a:prstGeom prst="rect">
            <a:avLst/>
          </a:prstGeom>
        </p:spPr>
      </p:pic>
    </p:spTree>
    <p:extLst>
      <p:ext uri="{BB962C8B-B14F-4D97-AF65-F5344CB8AC3E}">
        <p14:creationId xmlns:p14="http://schemas.microsoft.com/office/powerpoint/2010/main" val="4286708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755906" y="1601215"/>
            <a:ext cx="10499343" cy="4948442"/>
          </a:xfrm>
          <a:prstGeom prst="rect">
            <a:avLst/>
          </a:prstGeom>
        </p:spPr>
      </p:pic>
      <p:sp>
        <p:nvSpPr>
          <p:cNvPr id="3" name="object 3"/>
          <p:cNvSpPr txBox="1">
            <a:spLocks noGrp="1"/>
          </p:cNvSpPr>
          <p:nvPr>
            <p:ph type="title"/>
          </p:nvPr>
        </p:nvSpPr>
        <p:spPr>
          <a:xfrm>
            <a:off x="936751" y="1377649"/>
            <a:ext cx="7382300" cy="447131"/>
          </a:xfrm>
          <a:prstGeom prst="rect">
            <a:avLst/>
          </a:prstGeom>
        </p:spPr>
        <p:txBody>
          <a:bodyPr vert="horz" wrap="square" lIns="0" tIns="16087" rIns="0" bIns="0" rtlCol="0">
            <a:spAutoFit/>
          </a:bodyPr>
          <a:lstStyle/>
          <a:p>
            <a:pPr marL="16933">
              <a:spcBef>
                <a:spcPts val="127"/>
              </a:spcBef>
            </a:pPr>
            <a:r>
              <a:rPr sz="2800" spc="-40" dirty="0">
                <a:latin typeface="+mj-lt"/>
              </a:rPr>
              <a:t>EV</a:t>
            </a:r>
            <a:r>
              <a:rPr sz="2800" spc="-127" dirty="0">
                <a:latin typeface="+mj-lt"/>
              </a:rPr>
              <a:t> </a:t>
            </a:r>
            <a:r>
              <a:rPr sz="2800" spc="-60" dirty="0">
                <a:latin typeface="+mj-lt"/>
              </a:rPr>
              <a:t>and</a:t>
            </a:r>
            <a:r>
              <a:rPr sz="2800" spc="-147" dirty="0">
                <a:latin typeface="+mj-lt"/>
              </a:rPr>
              <a:t> </a:t>
            </a:r>
            <a:r>
              <a:rPr sz="2800" spc="-33" dirty="0">
                <a:latin typeface="+mj-lt"/>
              </a:rPr>
              <a:t>FCEV</a:t>
            </a:r>
            <a:r>
              <a:rPr lang="en-US" sz="2800" spc="-33" dirty="0">
                <a:latin typeface="+mj-lt"/>
              </a:rPr>
              <a:t> Federal Tax Credit Evolution</a:t>
            </a:r>
            <a:endParaRPr sz="2800" dirty="0">
              <a:latin typeface="+mj-lt"/>
            </a:endParaRPr>
          </a:p>
        </p:txBody>
      </p:sp>
      <p:sp>
        <p:nvSpPr>
          <p:cNvPr id="7" name="object 7"/>
          <p:cNvSpPr txBox="1"/>
          <p:nvPr/>
        </p:nvSpPr>
        <p:spPr>
          <a:xfrm>
            <a:off x="5029240" y="6647937"/>
            <a:ext cx="2135293" cy="181310"/>
          </a:xfrm>
          <a:prstGeom prst="rect">
            <a:avLst/>
          </a:prstGeom>
        </p:spPr>
        <p:txBody>
          <a:bodyPr vert="horz" wrap="square" lIns="0" tIns="16933" rIns="0" bIns="0" rtlCol="0">
            <a:spAutoFit/>
          </a:bodyPr>
          <a:lstStyle/>
          <a:p>
            <a:pPr marL="16933" defTabSz="1219170">
              <a:spcBef>
                <a:spcPts val="133"/>
              </a:spcBef>
            </a:pPr>
            <a:r>
              <a:rPr sz="1067" i="1" kern="0" dirty="0">
                <a:solidFill>
                  <a:srgbClr val="FFFFFF"/>
                </a:solidFill>
                <a:latin typeface="Corbel"/>
                <a:cs typeface="Corbel"/>
              </a:rPr>
              <a:t>Link:</a:t>
            </a:r>
            <a:r>
              <a:rPr sz="1067" i="1" kern="0" spc="-20" dirty="0">
                <a:solidFill>
                  <a:srgbClr val="FFFFFF"/>
                </a:solidFill>
                <a:latin typeface="Corbel"/>
                <a:cs typeface="Corbel"/>
              </a:rPr>
              <a:t> </a:t>
            </a:r>
            <a:r>
              <a:rPr sz="1067" i="1" kern="0" spc="-13" dirty="0">
                <a:solidFill>
                  <a:srgbClr val="FFFFFF"/>
                </a:solidFill>
                <a:latin typeface="Corbel"/>
                <a:cs typeface="Corbel"/>
              </a:rPr>
              <a:t>https://afdc.energy.gov/laws/409</a:t>
            </a:r>
            <a:endParaRPr sz="1067" kern="0">
              <a:solidFill>
                <a:sysClr val="windowText" lastClr="000000"/>
              </a:solidFill>
              <a:latin typeface="Corbel"/>
              <a:cs typeface="Corbel"/>
            </a:endParaRPr>
          </a:p>
        </p:txBody>
      </p:sp>
      <p:pic>
        <p:nvPicPr>
          <p:cNvPr id="8" name="object 8"/>
          <p:cNvPicPr/>
          <p:nvPr/>
        </p:nvPicPr>
        <p:blipFill>
          <a:blip r:embed="rId3" cstate="print"/>
          <a:stretch>
            <a:fillRect/>
          </a:stretch>
        </p:blipFill>
        <p:spPr>
          <a:xfrm>
            <a:off x="10741152" y="674623"/>
            <a:ext cx="1389888" cy="926592"/>
          </a:xfrm>
          <a:prstGeom prst="rect">
            <a:avLst/>
          </a:prstGeom>
        </p:spPr>
      </p:pic>
    </p:spTree>
  </p:cSld>
  <p:clrMapOvr>
    <a:masterClrMapping/>
  </p:clrMapOvr>
  <p:transition spd="med">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body" idx="1"/>
          </p:nvPr>
        </p:nvSpPr>
        <p:spPr>
          <a:xfrm>
            <a:off x="644149" y="2100682"/>
            <a:ext cx="9988408" cy="3405205"/>
          </a:xfrm>
          <a:prstGeom prst="rect">
            <a:avLst/>
          </a:prstGeom>
        </p:spPr>
        <p:txBody>
          <a:bodyPr vert="horz" wrap="square" lIns="0" tIns="16933" rIns="0" bIns="0" rtlCol="0">
            <a:spAutoFit/>
          </a:bodyPr>
          <a:lstStyle/>
          <a:p>
            <a:pPr marL="405543" indent="-381837">
              <a:spcBef>
                <a:spcPts val="133"/>
              </a:spcBef>
              <a:buChar char="•"/>
              <a:tabLst>
                <a:tab pos="406390" algn="l"/>
              </a:tabLst>
            </a:pPr>
            <a:r>
              <a:rPr sz="2200" dirty="0">
                <a:latin typeface="+mj-lt"/>
              </a:rPr>
              <a:t>January</a:t>
            </a:r>
            <a:r>
              <a:rPr sz="2200" spc="-87" dirty="0">
                <a:latin typeface="+mj-lt"/>
              </a:rPr>
              <a:t> </a:t>
            </a:r>
            <a:r>
              <a:rPr sz="2200" dirty="0">
                <a:latin typeface="+mj-lt"/>
              </a:rPr>
              <a:t>1,</a:t>
            </a:r>
            <a:r>
              <a:rPr sz="2200" spc="-53" dirty="0">
                <a:latin typeface="+mj-lt"/>
              </a:rPr>
              <a:t> </a:t>
            </a:r>
            <a:r>
              <a:rPr sz="2200" dirty="0">
                <a:latin typeface="+mj-lt"/>
              </a:rPr>
              <a:t>2023</a:t>
            </a:r>
            <a:r>
              <a:rPr sz="2200" spc="-40" dirty="0">
                <a:latin typeface="+mj-lt"/>
              </a:rPr>
              <a:t> </a:t>
            </a:r>
            <a:r>
              <a:rPr sz="2200" dirty="0">
                <a:latin typeface="+mj-lt"/>
              </a:rPr>
              <a:t>through</a:t>
            </a:r>
            <a:r>
              <a:rPr sz="2200" spc="-60" dirty="0">
                <a:latin typeface="+mj-lt"/>
              </a:rPr>
              <a:t> </a:t>
            </a:r>
            <a:r>
              <a:rPr sz="2200" spc="-27" dirty="0">
                <a:latin typeface="+mj-lt"/>
              </a:rPr>
              <a:t>2032</a:t>
            </a:r>
          </a:p>
          <a:p>
            <a:pPr marL="405543" marR="488514" indent="-382684">
              <a:spcBef>
                <a:spcPts val="400"/>
              </a:spcBef>
              <a:buChar char="•"/>
              <a:tabLst>
                <a:tab pos="406390" algn="l"/>
              </a:tabLst>
            </a:pPr>
            <a:r>
              <a:rPr sz="2200" spc="-80" dirty="0">
                <a:latin typeface="+mj-lt"/>
              </a:rPr>
              <a:t>Tax</a:t>
            </a:r>
            <a:r>
              <a:rPr sz="2200" spc="-60" dirty="0">
                <a:latin typeface="+mj-lt"/>
              </a:rPr>
              <a:t> </a:t>
            </a:r>
            <a:r>
              <a:rPr sz="2200" dirty="0">
                <a:latin typeface="+mj-lt"/>
              </a:rPr>
              <a:t>credit</a:t>
            </a:r>
            <a:r>
              <a:rPr sz="2200" spc="-53" dirty="0">
                <a:latin typeface="+mj-lt"/>
              </a:rPr>
              <a:t> </a:t>
            </a:r>
            <a:r>
              <a:rPr sz="2200" dirty="0">
                <a:latin typeface="+mj-lt"/>
              </a:rPr>
              <a:t>calculated</a:t>
            </a:r>
            <a:r>
              <a:rPr sz="2200" spc="-60" dirty="0">
                <a:latin typeface="+mj-lt"/>
              </a:rPr>
              <a:t> </a:t>
            </a:r>
            <a:r>
              <a:rPr sz="2200" dirty="0">
                <a:latin typeface="+mj-lt"/>
              </a:rPr>
              <a:t>as</a:t>
            </a:r>
            <a:r>
              <a:rPr sz="2200" spc="-53" dirty="0">
                <a:latin typeface="+mj-lt"/>
              </a:rPr>
              <a:t> </a:t>
            </a:r>
            <a:r>
              <a:rPr sz="2200" dirty="0">
                <a:latin typeface="+mj-lt"/>
              </a:rPr>
              <a:t>the</a:t>
            </a:r>
            <a:r>
              <a:rPr sz="2200" spc="-40" dirty="0">
                <a:latin typeface="+mj-lt"/>
              </a:rPr>
              <a:t> </a:t>
            </a:r>
            <a:r>
              <a:rPr sz="2200" dirty="0">
                <a:latin typeface="+mj-lt"/>
              </a:rPr>
              <a:t>lesser</a:t>
            </a:r>
            <a:r>
              <a:rPr sz="2200" spc="-53" dirty="0">
                <a:latin typeface="+mj-lt"/>
              </a:rPr>
              <a:t> </a:t>
            </a:r>
            <a:r>
              <a:rPr sz="2200" dirty="0">
                <a:latin typeface="+mj-lt"/>
              </a:rPr>
              <a:t>of</a:t>
            </a:r>
            <a:r>
              <a:rPr sz="2200" spc="-53" dirty="0">
                <a:latin typeface="+mj-lt"/>
              </a:rPr>
              <a:t> </a:t>
            </a:r>
            <a:r>
              <a:rPr sz="2200" dirty="0">
                <a:latin typeface="+mj-lt"/>
              </a:rPr>
              <a:t>the</a:t>
            </a:r>
            <a:r>
              <a:rPr sz="2200" spc="-27" dirty="0">
                <a:latin typeface="+mj-lt"/>
              </a:rPr>
              <a:t> </a:t>
            </a:r>
            <a:r>
              <a:rPr sz="2200" dirty="0">
                <a:latin typeface="+mj-lt"/>
              </a:rPr>
              <a:t>following,</a:t>
            </a:r>
            <a:r>
              <a:rPr sz="2200" spc="-53" dirty="0">
                <a:latin typeface="+mj-lt"/>
              </a:rPr>
              <a:t> </a:t>
            </a:r>
            <a:r>
              <a:rPr sz="2200" dirty="0">
                <a:latin typeface="+mj-lt"/>
              </a:rPr>
              <a:t>up</a:t>
            </a:r>
            <a:r>
              <a:rPr sz="2200" spc="-40" dirty="0">
                <a:latin typeface="+mj-lt"/>
              </a:rPr>
              <a:t> </a:t>
            </a:r>
            <a:r>
              <a:rPr sz="2200" dirty="0">
                <a:latin typeface="+mj-lt"/>
              </a:rPr>
              <a:t>to</a:t>
            </a:r>
            <a:r>
              <a:rPr sz="2200" spc="-27" dirty="0">
                <a:latin typeface="+mj-lt"/>
              </a:rPr>
              <a:t> </a:t>
            </a:r>
            <a:r>
              <a:rPr sz="2200" dirty="0">
                <a:latin typeface="+mj-lt"/>
              </a:rPr>
              <a:t>the</a:t>
            </a:r>
            <a:r>
              <a:rPr sz="2200" spc="-47" dirty="0">
                <a:latin typeface="+mj-lt"/>
              </a:rPr>
              <a:t> </a:t>
            </a:r>
            <a:r>
              <a:rPr sz="2200" spc="-13" dirty="0">
                <a:latin typeface="+mj-lt"/>
              </a:rPr>
              <a:t>maximum </a:t>
            </a:r>
            <a:r>
              <a:rPr sz="2200" dirty="0">
                <a:latin typeface="+mj-lt"/>
              </a:rPr>
              <a:t>amounts</a:t>
            </a:r>
            <a:r>
              <a:rPr sz="2200" spc="-60" dirty="0">
                <a:latin typeface="+mj-lt"/>
              </a:rPr>
              <a:t> </a:t>
            </a:r>
            <a:r>
              <a:rPr sz="2200" dirty="0">
                <a:latin typeface="+mj-lt"/>
              </a:rPr>
              <a:t>listed</a:t>
            </a:r>
            <a:r>
              <a:rPr sz="2200" spc="-20" dirty="0">
                <a:latin typeface="+mj-lt"/>
              </a:rPr>
              <a:t> </a:t>
            </a:r>
            <a:r>
              <a:rPr sz="2200" dirty="0">
                <a:latin typeface="+mj-lt"/>
              </a:rPr>
              <a:t>on</a:t>
            </a:r>
            <a:r>
              <a:rPr sz="2200" spc="-33" dirty="0">
                <a:latin typeface="+mj-lt"/>
              </a:rPr>
              <a:t> </a:t>
            </a:r>
            <a:r>
              <a:rPr sz="2200" dirty="0">
                <a:latin typeface="+mj-lt"/>
              </a:rPr>
              <a:t>next</a:t>
            </a:r>
            <a:r>
              <a:rPr sz="2200" spc="-47" dirty="0">
                <a:latin typeface="+mj-lt"/>
              </a:rPr>
              <a:t> </a:t>
            </a:r>
            <a:r>
              <a:rPr sz="2200" spc="-13" dirty="0">
                <a:latin typeface="+mj-lt"/>
              </a:rPr>
              <a:t>slide:</a:t>
            </a:r>
          </a:p>
          <a:p>
            <a:pPr marL="864425" lvl="1" indent="-461422">
              <a:spcBef>
                <a:spcPts val="993"/>
              </a:spcBef>
              <a:buClr>
                <a:srgbClr val="249ADC"/>
              </a:buClr>
              <a:buChar char="•"/>
              <a:tabLst>
                <a:tab pos="865272" algn="l"/>
              </a:tabLst>
            </a:pPr>
            <a:r>
              <a:rPr sz="2200" dirty="0">
                <a:solidFill>
                  <a:srgbClr val="011A36"/>
                </a:solidFill>
                <a:latin typeface="+mj-lt"/>
                <a:cs typeface="Arial"/>
              </a:rPr>
              <a:t>15%</a:t>
            </a:r>
            <a:r>
              <a:rPr sz="2200" spc="-47" dirty="0">
                <a:solidFill>
                  <a:srgbClr val="011A36"/>
                </a:solidFill>
                <a:latin typeface="+mj-lt"/>
                <a:cs typeface="Arial"/>
              </a:rPr>
              <a:t> </a:t>
            </a:r>
            <a:r>
              <a:rPr sz="2200" dirty="0">
                <a:solidFill>
                  <a:srgbClr val="011A36"/>
                </a:solidFill>
                <a:latin typeface="+mj-lt"/>
                <a:cs typeface="Arial"/>
              </a:rPr>
              <a:t>of</a:t>
            </a:r>
            <a:r>
              <a:rPr sz="2200" spc="-20" dirty="0">
                <a:solidFill>
                  <a:srgbClr val="011A36"/>
                </a:solidFill>
                <a:latin typeface="+mj-lt"/>
                <a:cs typeface="Arial"/>
              </a:rPr>
              <a:t> </a:t>
            </a:r>
            <a:r>
              <a:rPr sz="2200" dirty="0">
                <a:solidFill>
                  <a:srgbClr val="011A36"/>
                </a:solidFill>
                <a:latin typeface="+mj-lt"/>
                <a:cs typeface="Arial"/>
              </a:rPr>
              <a:t>the</a:t>
            </a:r>
            <a:r>
              <a:rPr sz="2200" spc="-33" dirty="0">
                <a:solidFill>
                  <a:srgbClr val="011A36"/>
                </a:solidFill>
                <a:latin typeface="+mj-lt"/>
                <a:cs typeface="Arial"/>
              </a:rPr>
              <a:t> </a:t>
            </a:r>
            <a:r>
              <a:rPr sz="2200" dirty="0">
                <a:solidFill>
                  <a:srgbClr val="011A36"/>
                </a:solidFill>
                <a:latin typeface="+mj-lt"/>
                <a:cs typeface="Arial"/>
              </a:rPr>
              <a:t>vehicle</a:t>
            </a:r>
            <a:r>
              <a:rPr sz="2200" spc="-27" dirty="0">
                <a:solidFill>
                  <a:srgbClr val="011A36"/>
                </a:solidFill>
                <a:latin typeface="+mj-lt"/>
                <a:cs typeface="Arial"/>
              </a:rPr>
              <a:t> </a:t>
            </a:r>
            <a:r>
              <a:rPr sz="2200" dirty="0">
                <a:solidFill>
                  <a:srgbClr val="011A36"/>
                </a:solidFill>
                <a:latin typeface="+mj-lt"/>
                <a:cs typeface="Arial"/>
              </a:rPr>
              <a:t>purchase</a:t>
            </a:r>
            <a:r>
              <a:rPr sz="2200" spc="-60" dirty="0">
                <a:solidFill>
                  <a:srgbClr val="011A36"/>
                </a:solidFill>
                <a:latin typeface="+mj-lt"/>
                <a:cs typeface="Arial"/>
              </a:rPr>
              <a:t> </a:t>
            </a:r>
            <a:r>
              <a:rPr sz="2200" dirty="0">
                <a:solidFill>
                  <a:srgbClr val="011A36"/>
                </a:solidFill>
                <a:latin typeface="+mj-lt"/>
                <a:cs typeface="Arial"/>
              </a:rPr>
              <a:t>price</a:t>
            </a:r>
            <a:r>
              <a:rPr sz="2200" spc="-53" dirty="0">
                <a:solidFill>
                  <a:srgbClr val="011A36"/>
                </a:solidFill>
                <a:latin typeface="+mj-lt"/>
                <a:cs typeface="Arial"/>
              </a:rPr>
              <a:t> </a:t>
            </a:r>
            <a:r>
              <a:rPr sz="2200" dirty="0">
                <a:solidFill>
                  <a:srgbClr val="011A36"/>
                </a:solidFill>
                <a:latin typeface="+mj-lt"/>
                <a:cs typeface="Arial"/>
              </a:rPr>
              <a:t>for</a:t>
            </a:r>
            <a:r>
              <a:rPr sz="2200" spc="-40" dirty="0">
                <a:solidFill>
                  <a:srgbClr val="011A36"/>
                </a:solidFill>
                <a:latin typeface="+mj-lt"/>
                <a:cs typeface="Arial"/>
              </a:rPr>
              <a:t> </a:t>
            </a:r>
            <a:r>
              <a:rPr sz="2200" spc="-13" dirty="0">
                <a:solidFill>
                  <a:srgbClr val="011A36"/>
                </a:solidFill>
                <a:latin typeface="+mj-lt"/>
                <a:cs typeface="Arial"/>
              </a:rPr>
              <a:t>PHEVs</a:t>
            </a:r>
            <a:endParaRPr sz="2200" dirty="0">
              <a:latin typeface="+mj-lt"/>
              <a:cs typeface="Arial"/>
            </a:endParaRPr>
          </a:p>
          <a:p>
            <a:pPr marL="864425" lvl="1" indent="-461422">
              <a:spcBef>
                <a:spcPts val="400"/>
              </a:spcBef>
              <a:buClr>
                <a:srgbClr val="249ADC"/>
              </a:buClr>
              <a:buChar char="•"/>
              <a:tabLst>
                <a:tab pos="865272" algn="l"/>
              </a:tabLst>
            </a:pPr>
            <a:r>
              <a:rPr sz="2200" dirty="0">
                <a:solidFill>
                  <a:srgbClr val="011A36"/>
                </a:solidFill>
                <a:latin typeface="+mj-lt"/>
                <a:cs typeface="Arial"/>
              </a:rPr>
              <a:t>30%</a:t>
            </a:r>
            <a:r>
              <a:rPr sz="2200" spc="-47" dirty="0">
                <a:solidFill>
                  <a:srgbClr val="011A36"/>
                </a:solidFill>
                <a:latin typeface="+mj-lt"/>
                <a:cs typeface="Arial"/>
              </a:rPr>
              <a:t> </a:t>
            </a:r>
            <a:r>
              <a:rPr sz="2200" dirty="0">
                <a:solidFill>
                  <a:srgbClr val="011A36"/>
                </a:solidFill>
                <a:latin typeface="+mj-lt"/>
                <a:cs typeface="Arial"/>
              </a:rPr>
              <a:t>of</a:t>
            </a:r>
            <a:r>
              <a:rPr sz="2200" spc="-27" dirty="0">
                <a:solidFill>
                  <a:srgbClr val="011A36"/>
                </a:solidFill>
                <a:latin typeface="+mj-lt"/>
                <a:cs typeface="Arial"/>
              </a:rPr>
              <a:t> </a:t>
            </a:r>
            <a:r>
              <a:rPr sz="2200" dirty="0">
                <a:solidFill>
                  <a:srgbClr val="011A36"/>
                </a:solidFill>
                <a:latin typeface="+mj-lt"/>
                <a:cs typeface="Arial"/>
              </a:rPr>
              <a:t>the</a:t>
            </a:r>
            <a:r>
              <a:rPr sz="2200" spc="-33" dirty="0">
                <a:solidFill>
                  <a:srgbClr val="011A36"/>
                </a:solidFill>
                <a:latin typeface="+mj-lt"/>
                <a:cs typeface="Arial"/>
              </a:rPr>
              <a:t> </a:t>
            </a:r>
            <a:r>
              <a:rPr sz="2200" dirty="0">
                <a:solidFill>
                  <a:srgbClr val="011A36"/>
                </a:solidFill>
                <a:latin typeface="+mj-lt"/>
                <a:cs typeface="Arial"/>
              </a:rPr>
              <a:t>vehicle</a:t>
            </a:r>
            <a:r>
              <a:rPr sz="2200" spc="-33" dirty="0">
                <a:solidFill>
                  <a:srgbClr val="011A36"/>
                </a:solidFill>
                <a:latin typeface="+mj-lt"/>
                <a:cs typeface="Arial"/>
              </a:rPr>
              <a:t> </a:t>
            </a:r>
            <a:r>
              <a:rPr sz="2200" dirty="0">
                <a:solidFill>
                  <a:srgbClr val="011A36"/>
                </a:solidFill>
                <a:latin typeface="+mj-lt"/>
                <a:cs typeface="Arial"/>
              </a:rPr>
              <a:t>purchase</a:t>
            </a:r>
            <a:r>
              <a:rPr sz="2200" spc="-67" dirty="0">
                <a:solidFill>
                  <a:srgbClr val="011A36"/>
                </a:solidFill>
                <a:latin typeface="+mj-lt"/>
                <a:cs typeface="Arial"/>
              </a:rPr>
              <a:t> </a:t>
            </a:r>
            <a:r>
              <a:rPr sz="2200" dirty="0">
                <a:solidFill>
                  <a:srgbClr val="011A36"/>
                </a:solidFill>
                <a:latin typeface="+mj-lt"/>
                <a:cs typeface="Arial"/>
              </a:rPr>
              <a:t>price</a:t>
            </a:r>
            <a:r>
              <a:rPr sz="2200" spc="-53" dirty="0">
                <a:solidFill>
                  <a:srgbClr val="011A36"/>
                </a:solidFill>
                <a:latin typeface="+mj-lt"/>
                <a:cs typeface="Arial"/>
              </a:rPr>
              <a:t> </a:t>
            </a:r>
            <a:r>
              <a:rPr sz="2200" dirty="0">
                <a:solidFill>
                  <a:srgbClr val="011A36"/>
                </a:solidFill>
                <a:latin typeface="+mj-lt"/>
                <a:cs typeface="Arial"/>
              </a:rPr>
              <a:t>for</a:t>
            </a:r>
            <a:r>
              <a:rPr sz="2200" spc="-47" dirty="0">
                <a:solidFill>
                  <a:srgbClr val="011A36"/>
                </a:solidFill>
                <a:latin typeface="+mj-lt"/>
                <a:cs typeface="Arial"/>
              </a:rPr>
              <a:t> </a:t>
            </a:r>
            <a:r>
              <a:rPr sz="2200" dirty="0">
                <a:solidFill>
                  <a:srgbClr val="011A36"/>
                </a:solidFill>
                <a:latin typeface="+mj-lt"/>
                <a:cs typeface="Arial"/>
              </a:rPr>
              <a:t>EVs</a:t>
            </a:r>
            <a:r>
              <a:rPr sz="2200" spc="-13" dirty="0">
                <a:solidFill>
                  <a:srgbClr val="011A36"/>
                </a:solidFill>
                <a:latin typeface="+mj-lt"/>
                <a:cs typeface="Arial"/>
              </a:rPr>
              <a:t> </a:t>
            </a:r>
            <a:r>
              <a:rPr sz="2200" dirty="0">
                <a:solidFill>
                  <a:srgbClr val="011A36"/>
                </a:solidFill>
                <a:latin typeface="+mj-lt"/>
                <a:cs typeface="Arial"/>
              </a:rPr>
              <a:t>and</a:t>
            </a:r>
            <a:r>
              <a:rPr sz="2200" spc="-33" dirty="0">
                <a:solidFill>
                  <a:srgbClr val="011A36"/>
                </a:solidFill>
                <a:latin typeface="+mj-lt"/>
                <a:cs typeface="Arial"/>
              </a:rPr>
              <a:t> </a:t>
            </a:r>
            <a:r>
              <a:rPr sz="2200" spc="-13" dirty="0">
                <a:solidFill>
                  <a:srgbClr val="011A36"/>
                </a:solidFill>
                <a:latin typeface="+mj-lt"/>
                <a:cs typeface="Arial"/>
              </a:rPr>
              <a:t>FCEVs</a:t>
            </a:r>
            <a:endParaRPr sz="2200" dirty="0">
              <a:latin typeface="+mj-lt"/>
              <a:cs typeface="Arial"/>
            </a:endParaRPr>
          </a:p>
          <a:p>
            <a:pPr marL="864425" marR="6773" lvl="1" indent="-461422">
              <a:spcBef>
                <a:spcPts val="400"/>
              </a:spcBef>
              <a:buClr>
                <a:srgbClr val="249ADC"/>
              </a:buClr>
              <a:buChar char="•"/>
              <a:tabLst>
                <a:tab pos="865272" algn="l"/>
              </a:tabLst>
            </a:pPr>
            <a:r>
              <a:rPr sz="2200" dirty="0">
                <a:solidFill>
                  <a:srgbClr val="011A36"/>
                </a:solidFill>
                <a:latin typeface="+mj-lt"/>
                <a:cs typeface="Arial"/>
              </a:rPr>
              <a:t>The</a:t>
            </a:r>
            <a:r>
              <a:rPr sz="2200" spc="-40" dirty="0">
                <a:solidFill>
                  <a:srgbClr val="011A36"/>
                </a:solidFill>
                <a:latin typeface="+mj-lt"/>
                <a:cs typeface="Arial"/>
              </a:rPr>
              <a:t> </a:t>
            </a:r>
            <a:r>
              <a:rPr sz="2200" dirty="0">
                <a:solidFill>
                  <a:srgbClr val="011A36"/>
                </a:solidFill>
                <a:latin typeface="+mj-lt"/>
                <a:cs typeface="Arial"/>
              </a:rPr>
              <a:t>incremental</a:t>
            </a:r>
            <a:r>
              <a:rPr sz="2200" spc="-53" dirty="0">
                <a:solidFill>
                  <a:srgbClr val="011A36"/>
                </a:solidFill>
                <a:latin typeface="+mj-lt"/>
                <a:cs typeface="Arial"/>
              </a:rPr>
              <a:t> </a:t>
            </a:r>
            <a:r>
              <a:rPr sz="2200" dirty="0">
                <a:solidFill>
                  <a:srgbClr val="011A36"/>
                </a:solidFill>
                <a:latin typeface="+mj-lt"/>
                <a:cs typeface="Arial"/>
              </a:rPr>
              <a:t>cost</a:t>
            </a:r>
            <a:r>
              <a:rPr sz="2200" spc="-67" dirty="0">
                <a:solidFill>
                  <a:srgbClr val="011A36"/>
                </a:solidFill>
                <a:latin typeface="+mj-lt"/>
                <a:cs typeface="Arial"/>
              </a:rPr>
              <a:t> </a:t>
            </a:r>
            <a:r>
              <a:rPr sz="2200" dirty="0">
                <a:solidFill>
                  <a:srgbClr val="011A36"/>
                </a:solidFill>
                <a:latin typeface="+mj-lt"/>
                <a:cs typeface="Arial"/>
              </a:rPr>
              <a:t>of</a:t>
            </a:r>
            <a:r>
              <a:rPr sz="2200" spc="-47" dirty="0">
                <a:solidFill>
                  <a:srgbClr val="011A36"/>
                </a:solidFill>
                <a:latin typeface="+mj-lt"/>
                <a:cs typeface="Arial"/>
              </a:rPr>
              <a:t> </a:t>
            </a:r>
            <a:r>
              <a:rPr sz="2200" dirty="0">
                <a:solidFill>
                  <a:srgbClr val="011A36"/>
                </a:solidFill>
                <a:latin typeface="+mj-lt"/>
                <a:cs typeface="Arial"/>
              </a:rPr>
              <a:t>the</a:t>
            </a:r>
            <a:r>
              <a:rPr sz="2200" spc="-40" dirty="0">
                <a:solidFill>
                  <a:srgbClr val="011A36"/>
                </a:solidFill>
                <a:latin typeface="+mj-lt"/>
                <a:cs typeface="Arial"/>
              </a:rPr>
              <a:t> </a:t>
            </a:r>
            <a:r>
              <a:rPr sz="2200" dirty="0">
                <a:solidFill>
                  <a:srgbClr val="011A36"/>
                </a:solidFill>
                <a:latin typeface="+mj-lt"/>
                <a:cs typeface="Arial"/>
              </a:rPr>
              <a:t>vehicle</a:t>
            </a:r>
            <a:r>
              <a:rPr sz="2200" spc="-20" dirty="0">
                <a:solidFill>
                  <a:srgbClr val="011A36"/>
                </a:solidFill>
                <a:latin typeface="+mj-lt"/>
                <a:cs typeface="Arial"/>
              </a:rPr>
              <a:t> </a:t>
            </a:r>
            <a:r>
              <a:rPr sz="2200" dirty="0">
                <a:solidFill>
                  <a:srgbClr val="011A36"/>
                </a:solidFill>
                <a:latin typeface="+mj-lt"/>
                <a:cs typeface="Arial"/>
              </a:rPr>
              <a:t>compared</a:t>
            </a:r>
            <a:r>
              <a:rPr sz="2200" spc="-87" dirty="0">
                <a:solidFill>
                  <a:srgbClr val="011A36"/>
                </a:solidFill>
                <a:latin typeface="+mj-lt"/>
                <a:cs typeface="Arial"/>
              </a:rPr>
              <a:t> </a:t>
            </a:r>
            <a:r>
              <a:rPr sz="2200" dirty="0">
                <a:solidFill>
                  <a:srgbClr val="011A36"/>
                </a:solidFill>
                <a:latin typeface="+mj-lt"/>
                <a:cs typeface="Arial"/>
              </a:rPr>
              <a:t>to</a:t>
            </a:r>
            <a:r>
              <a:rPr sz="2200" spc="-27" dirty="0">
                <a:solidFill>
                  <a:srgbClr val="011A36"/>
                </a:solidFill>
                <a:latin typeface="+mj-lt"/>
                <a:cs typeface="Arial"/>
              </a:rPr>
              <a:t> </a:t>
            </a:r>
            <a:r>
              <a:rPr sz="2200" dirty="0">
                <a:solidFill>
                  <a:srgbClr val="011A36"/>
                </a:solidFill>
                <a:latin typeface="+mj-lt"/>
                <a:cs typeface="Arial"/>
              </a:rPr>
              <a:t>an</a:t>
            </a:r>
            <a:r>
              <a:rPr sz="2200" spc="-33" dirty="0">
                <a:solidFill>
                  <a:srgbClr val="011A36"/>
                </a:solidFill>
                <a:latin typeface="+mj-lt"/>
                <a:cs typeface="Arial"/>
              </a:rPr>
              <a:t> </a:t>
            </a:r>
            <a:r>
              <a:rPr sz="2200" dirty="0">
                <a:solidFill>
                  <a:srgbClr val="011A36"/>
                </a:solidFill>
                <a:latin typeface="+mj-lt"/>
                <a:cs typeface="Arial"/>
              </a:rPr>
              <a:t>equivalent</a:t>
            </a:r>
            <a:r>
              <a:rPr sz="2200" spc="-53" dirty="0">
                <a:solidFill>
                  <a:srgbClr val="011A36"/>
                </a:solidFill>
                <a:latin typeface="+mj-lt"/>
                <a:cs typeface="Arial"/>
              </a:rPr>
              <a:t> </a:t>
            </a:r>
            <a:r>
              <a:rPr sz="2200" spc="-13" dirty="0">
                <a:solidFill>
                  <a:srgbClr val="011A36"/>
                </a:solidFill>
                <a:latin typeface="+mj-lt"/>
                <a:cs typeface="Arial"/>
              </a:rPr>
              <a:t>internal </a:t>
            </a:r>
            <a:r>
              <a:rPr sz="2200" dirty="0">
                <a:solidFill>
                  <a:srgbClr val="011A36"/>
                </a:solidFill>
                <a:latin typeface="+mj-lt"/>
                <a:cs typeface="Arial"/>
              </a:rPr>
              <a:t>combustion</a:t>
            </a:r>
            <a:r>
              <a:rPr sz="2200" spc="-67" dirty="0">
                <a:solidFill>
                  <a:srgbClr val="011A36"/>
                </a:solidFill>
                <a:latin typeface="+mj-lt"/>
                <a:cs typeface="Arial"/>
              </a:rPr>
              <a:t> </a:t>
            </a:r>
            <a:r>
              <a:rPr sz="2200" dirty="0">
                <a:solidFill>
                  <a:srgbClr val="011A36"/>
                </a:solidFill>
                <a:latin typeface="+mj-lt"/>
                <a:cs typeface="Arial"/>
              </a:rPr>
              <a:t>engine</a:t>
            </a:r>
            <a:r>
              <a:rPr sz="2200" spc="-27" dirty="0">
                <a:solidFill>
                  <a:srgbClr val="011A36"/>
                </a:solidFill>
                <a:latin typeface="+mj-lt"/>
                <a:cs typeface="Arial"/>
              </a:rPr>
              <a:t> </a:t>
            </a:r>
            <a:r>
              <a:rPr sz="2200" spc="-13" dirty="0">
                <a:solidFill>
                  <a:srgbClr val="011A36"/>
                </a:solidFill>
                <a:latin typeface="+mj-lt"/>
                <a:cs typeface="Arial"/>
              </a:rPr>
              <a:t>vehicle.</a:t>
            </a:r>
            <a:endParaRPr lang="en-US" sz="2200" spc="-13" dirty="0">
              <a:solidFill>
                <a:srgbClr val="011A36"/>
              </a:solidFill>
              <a:latin typeface="+mj-lt"/>
              <a:cs typeface="Arial"/>
            </a:endParaRPr>
          </a:p>
          <a:p>
            <a:pPr marL="403003" marR="6773" lvl="1">
              <a:spcBef>
                <a:spcPts val="400"/>
              </a:spcBef>
              <a:buClr>
                <a:srgbClr val="249ADC"/>
              </a:buClr>
              <a:tabLst>
                <a:tab pos="865272" algn="l"/>
              </a:tabLst>
            </a:pPr>
            <a:endParaRPr sz="2200" dirty="0">
              <a:latin typeface="+mj-lt"/>
              <a:cs typeface="Arial"/>
            </a:endParaRPr>
          </a:p>
          <a:p>
            <a:pPr marL="403003">
              <a:spcBef>
                <a:spcPts val="347"/>
              </a:spcBef>
            </a:pPr>
            <a:r>
              <a:rPr sz="2000" i="1" dirty="0">
                <a:latin typeface="+mj-lt"/>
                <a:cs typeface="Corbel"/>
              </a:rPr>
              <a:t>Link:</a:t>
            </a:r>
            <a:r>
              <a:rPr sz="2000" i="1" spc="-33" dirty="0">
                <a:latin typeface="+mj-lt"/>
                <a:cs typeface="Corbel"/>
              </a:rPr>
              <a:t> </a:t>
            </a:r>
            <a:r>
              <a:rPr sz="2000" i="1" u="sng" spc="-13" dirty="0">
                <a:uFill>
                  <a:solidFill>
                    <a:srgbClr val="011A36"/>
                  </a:solidFill>
                </a:uFill>
                <a:latin typeface="+mj-lt"/>
                <a:cs typeface="Corbel"/>
              </a:rPr>
              <a:t>https://afdc.energy.gov/laws/409</a:t>
            </a:r>
            <a:endParaRPr sz="2000" dirty="0">
              <a:latin typeface="+mj-lt"/>
              <a:cs typeface="Corbel"/>
            </a:endParaRPr>
          </a:p>
        </p:txBody>
      </p:sp>
      <p:sp>
        <p:nvSpPr>
          <p:cNvPr id="5" name="object 5"/>
          <p:cNvSpPr txBox="1">
            <a:spLocks noGrp="1"/>
          </p:cNvSpPr>
          <p:nvPr>
            <p:ph type="title"/>
          </p:nvPr>
        </p:nvSpPr>
        <p:spPr>
          <a:xfrm>
            <a:off x="644149" y="1374548"/>
            <a:ext cx="9562587" cy="447986"/>
          </a:xfrm>
          <a:prstGeom prst="rect">
            <a:avLst/>
          </a:prstGeom>
          <a:solidFill>
            <a:schemeClr val="bg1"/>
          </a:solidFill>
        </p:spPr>
        <p:txBody>
          <a:bodyPr vert="horz" wrap="square" lIns="0" tIns="16933" rIns="0" bIns="0" rtlCol="0">
            <a:spAutoFit/>
          </a:bodyPr>
          <a:lstStyle/>
          <a:p>
            <a:pPr marL="16933">
              <a:spcBef>
                <a:spcPts val="133"/>
              </a:spcBef>
            </a:pPr>
            <a:r>
              <a:rPr sz="2800" spc="-87" dirty="0">
                <a:latin typeface="+mj-lt"/>
              </a:rPr>
              <a:t>Federal</a:t>
            </a:r>
            <a:r>
              <a:rPr sz="2800" spc="-267" dirty="0">
                <a:latin typeface="+mj-lt"/>
              </a:rPr>
              <a:t> </a:t>
            </a:r>
            <a:r>
              <a:rPr sz="2800" spc="-73" dirty="0">
                <a:latin typeface="+mj-lt"/>
              </a:rPr>
              <a:t>Commercial</a:t>
            </a:r>
            <a:r>
              <a:rPr sz="2800" spc="-113" dirty="0">
                <a:latin typeface="+mj-lt"/>
              </a:rPr>
              <a:t> </a:t>
            </a:r>
            <a:r>
              <a:rPr sz="2800" spc="-13" dirty="0">
                <a:latin typeface="+mj-lt"/>
              </a:rPr>
              <a:t>EV</a:t>
            </a:r>
            <a:r>
              <a:rPr sz="2800" spc="-120" dirty="0">
                <a:latin typeface="+mj-lt"/>
              </a:rPr>
              <a:t> </a:t>
            </a:r>
            <a:r>
              <a:rPr sz="2800" spc="-60" dirty="0">
                <a:latin typeface="+mj-lt"/>
              </a:rPr>
              <a:t>and</a:t>
            </a:r>
            <a:r>
              <a:rPr sz="2800" spc="-133" dirty="0">
                <a:latin typeface="+mj-lt"/>
              </a:rPr>
              <a:t> </a:t>
            </a:r>
            <a:r>
              <a:rPr sz="2800" spc="-60" dirty="0">
                <a:latin typeface="+mj-lt"/>
              </a:rPr>
              <a:t>FCEV</a:t>
            </a:r>
            <a:r>
              <a:rPr sz="2800" spc="-400" dirty="0">
                <a:latin typeface="+mj-lt"/>
              </a:rPr>
              <a:t> </a:t>
            </a:r>
            <a:r>
              <a:rPr sz="2800" spc="-160" dirty="0">
                <a:latin typeface="+mj-lt"/>
              </a:rPr>
              <a:t>Tax</a:t>
            </a:r>
            <a:r>
              <a:rPr sz="2800" spc="-300" dirty="0">
                <a:latin typeface="+mj-lt"/>
              </a:rPr>
              <a:t> </a:t>
            </a:r>
            <a:r>
              <a:rPr sz="2800" spc="-13" dirty="0">
                <a:latin typeface="+mj-lt"/>
              </a:rPr>
              <a:t>Credit</a:t>
            </a:r>
          </a:p>
        </p:txBody>
      </p:sp>
      <p:grpSp>
        <p:nvGrpSpPr>
          <p:cNvPr id="6" name="object 6"/>
          <p:cNvGrpSpPr/>
          <p:nvPr/>
        </p:nvGrpSpPr>
        <p:grpSpPr>
          <a:xfrm>
            <a:off x="9756225" y="0"/>
            <a:ext cx="2435860" cy="2885440"/>
            <a:chOff x="7317168" y="0"/>
            <a:chExt cx="1826895" cy="2164080"/>
          </a:xfrm>
        </p:grpSpPr>
        <p:pic>
          <p:nvPicPr>
            <p:cNvPr id="7" name="object 7"/>
            <p:cNvPicPr/>
            <p:nvPr/>
          </p:nvPicPr>
          <p:blipFill>
            <a:blip r:embed="rId2" cstate="print"/>
            <a:stretch>
              <a:fillRect/>
            </a:stretch>
          </p:blipFill>
          <p:spPr>
            <a:xfrm>
              <a:off x="7317168" y="0"/>
              <a:ext cx="1826831" cy="1552978"/>
            </a:xfrm>
            <a:prstGeom prst="rect">
              <a:avLst/>
            </a:prstGeom>
          </p:spPr>
        </p:pic>
        <p:pic>
          <p:nvPicPr>
            <p:cNvPr id="8" name="object 8"/>
            <p:cNvPicPr/>
            <p:nvPr/>
          </p:nvPicPr>
          <p:blipFill>
            <a:blip r:embed="rId3" cstate="print"/>
            <a:stretch>
              <a:fillRect/>
            </a:stretch>
          </p:blipFill>
          <p:spPr>
            <a:xfrm>
              <a:off x="7879080" y="1469136"/>
              <a:ext cx="1040891" cy="694943"/>
            </a:xfrm>
            <a:prstGeom prst="rect">
              <a:avLst/>
            </a:prstGeom>
          </p:spPr>
        </p:pic>
      </p:grpSp>
    </p:spTree>
  </p:cSld>
  <p:clrMapOvr>
    <a:masterClrMapping/>
  </p:clrMapOvr>
  <p:transition spd="med">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660524" y="2611836"/>
            <a:ext cx="10870951" cy="2522913"/>
          </a:xfrm>
          <a:prstGeom prst="rect">
            <a:avLst/>
          </a:prstGeom>
        </p:spPr>
        <p:txBody>
          <a:bodyPr vert="horz" wrap="square" lIns="0" tIns="16933" rIns="0" bIns="0" rtlCol="0">
            <a:spAutoFit/>
          </a:bodyPr>
          <a:lstStyle/>
          <a:p>
            <a:pPr marL="397923" marR="43178" indent="-381837" defTabSz="1219170">
              <a:spcBef>
                <a:spcPts val="133"/>
              </a:spcBef>
              <a:buFontTx/>
              <a:buChar char="•"/>
              <a:tabLst>
                <a:tab pos="397923" algn="l"/>
              </a:tabLst>
            </a:pPr>
            <a:r>
              <a:rPr sz="2200" kern="0" dirty="0">
                <a:solidFill>
                  <a:srgbClr val="011A36"/>
                </a:solidFill>
                <a:latin typeface="+mj-lt"/>
                <a:cs typeface="Arial"/>
              </a:rPr>
              <a:t>New</a:t>
            </a:r>
            <a:r>
              <a:rPr sz="2200" kern="0" spc="-53" dirty="0">
                <a:solidFill>
                  <a:srgbClr val="011A36"/>
                </a:solidFill>
                <a:latin typeface="+mj-lt"/>
                <a:cs typeface="Arial"/>
              </a:rPr>
              <a:t> </a:t>
            </a:r>
            <a:r>
              <a:rPr sz="2200" kern="0" dirty="0">
                <a:solidFill>
                  <a:srgbClr val="011A36"/>
                </a:solidFill>
                <a:latin typeface="+mj-lt"/>
                <a:cs typeface="Arial"/>
              </a:rPr>
              <a:t>vehicles</a:t>
            </a:r>
            <a:r>
              <a:rPr sz="2200" kern="0" spc="-40" dirty="0">
                <a:solidFill>
                  <a:srgbClr val="011A36"/>
                </a:solidFill>
                <a:latin typeface="+mj-lt"/>
                <a:cs typeface="Arial"/>
              </a:rPr>
              <a:t> </a:t>
            </a:r>
            <a:r>
              <a:rPr sz="2200" kern="0" dirty="0">
                <a:solidFill>
                  <a:srgbClr val="011A36"/>
                </a:solidFill>
                <a:latin typeface="+mj-lt"/>
                <a:cs typeface="Arial"/>
              </a:rPr>
              <a:t>with</a:t>
            </a:r>
            <a:r>
              <a:rPr sz="2200" kern="0" spc="-33" dirty="0">
                <a:solidFill>
                  <a:srgbClr val="011A36"/>
                </a:solidFill>
                <a:latin typeface="+mj-lt"/>
                <a:cs typeface="Arial"/>
              </a:rPr>
              <a:t> </a:t>
            </a:r>
            <a:r>
              <a:rPr sz="2200" kern="0" dirty="0">
                <a:solidFill>
                  <a:srgbClr val="011A36"/>
                </a:solidFill>
                <a:latin typeface="+mj-lt"/>
                <a:cs typeface="Arial"/>
              </a:rPr>
              <a:t>a</a:t>
            </a:r>
            <a:r>
              <a:rPr sz="2200" kern="0" spc="-53" dirty="0">
                <a:solidFill>
                  <a:srgbClr val="011A36"/>
                </a:solidFill>
                <a:latin typeface="+mj-lt"/>
                <a:cs typeface="Arial"/>
              </a:rPr>
              <a:t> </a:t>
            </a:r>
            <a:r>
              <a:rPr sz="2200" kern="0" dirty="0">
                <a:solidFill>
                  <a:srgbClr val="011A36"/>
                </a:solidFill>
                <a:latin typeface="+mj-lt"/>
                <a:cs typeface="Arial"/>
              </a:rPr>
              <a:t>GVWR</a:t>
            </a:r>
            <a:r>
              <a:rPr sz="2200" kern="0" spc="-47" dirty="0">
                <a:solidFill>
                  <a:srgbClr val="011A36"/>
                </a:solidFill>
                <a:latin typeface="+mj-lt"/>
                <a:cs typeface="Arial"/>
              </a:rPr>
              <a:t> </a:t>
            </a:r>
            <a:r>
              <a:rPr sz="2200" kern="0" dirty="0">
                <a:solidFill>
                  <a:srgbClr val="011A36"/>
                </a:solidFill>
                <a:latin typeface="+mj-lt"/>
                <a:cs typeface="Arial"/>
              </a:rPr>
              <a:t>below</a:t>
            </a:r>
            <a:r>
              <a:rPr sz="2200" kern="0" spc="-47" dirty="0">
                <a:solidFill>
                  <a:srgbClr val="011A36"/>
                </a:solidFill>
                <a:latin typeface="+mj-lt"/>
                <a:cs typeface="Arial"/>
              </a:rPr>
              <a:t> </a:t>
            </a:r>
            <a:r>
              <a:rPr sz="2200" kern="0" dirty="0">
                <a:solidFill>
                  <a:srgbClr val="011A36"/>
                </a:solidFill>
                <a:latin typeface="+mj-lt"/>
                <a:cs typeface="Arial"/>
              </a:rPr>
              <a:t>14,000</a:t>
            </a:r>
            <a:r>
              <a:rPr sz="2200" kern="0" spc="-53" dirty="0">
                <a:solidFill>
                  <a:srgbClr val="011A36"/>
                </a:solidFill>
                <a:latin typeface="+mj-lt"/>
                <a:cs typeface="Arial"/>
              </a:rPr>
              <a:t> </a:t>
            </a:r>
            <a:r>
              <a:rPr sz="2200" kern="0" dirty="0">
                <a:solidFill>
                  <a:srgbClr val="011A36"/>
                </a:solidFill>
                <a:latin typeface="+mj-lt"/>
                <a:cs typeface="Arial"/>
              </a:rPr>
              <a:t>lbs</a:t>
            </a:r>
            <a:r>
              <a:rPr sz="2200" kern="0" spc="-47" dirty="0">
                <a:solidFill>
                  <a:srgbClr val="011A36"/>
                </a:solidFill>
                <a:latin typeface="+mj-lt"/>
                <a:cs typeface="Arial"/>
              </a:rPr>
              <a:t> </a:t>
            </a:r>
            <a:r>
              <a:rPr sz="2200" kern="0" dirty="0">
                <a:solidFill>
                  <a:srgbClr val="011A36"/>
                </a:solidFill>
                <a:latin typeface="+mj-lt"/>
                <a:cs typeface="Arial"/>
              </a:rPr>
              <a:t>must</a:t>
            </a:r>
            <a:r>
              <a:rPr sz="2200" kern="0" spc="-73" dirty="0">
                <a:solidFill>
                  <a:srgbClr val="011A36"/>
                </a:solidFill>
                <a:latin typeface="+mj-lt"/>
                <a:cs typeface="Arial"/>
              </a:rPr>
              <a:t> </a:t>
            </a:r>
            <a:r>
              <a:rPr sz="2200" kern="0" dirty="0">
                <a:solidFill>
                  <a:srgbClr val="011A36"/>
                </a:solidFill>
                <a:latin typeface="+mj-lt"/>
                <a:cs typeface="Arial"/>
              </a:rPr>
              <a:t>have</a:t>
            </a:r>
            <a:r>
              <a:rPr sz="2200" kern="0" spc="-53" dirty="0">
                <a:solidFill>
                  <a:srgbClr val="011A36"/>
                </a:solidFill>
                <a:latin typeface="+mj-lt"/>
                <a:cs typeface="Arial"/>
              </a:rPr>
              <a:t> </a:t>
            </a:r>
            <a:r>
              <a:rPr sz="2200" kern="0" dirty="0">
                <a:solidFill>
                  <a:srgbClr val="011A36"/>
                </a:solidFill>
                <a:latin typeface="+mj-lt"/>
                <a:cs typeface="Arial"/>
              </a:rPr>
              <a:t>a</a:t>
            </a:r>
            <a:r>
              <a:rPr sz="2200" kern="0" spc="-33" dirty="0">
                <a:solidFill>
                  <a:srgbClr val="011A36"/>
                </a:solidFill>
                <a:latin typeface="+mj-lt"/>
                <a:cs typeface="Arial"/>
              </a:rPr>
              <a:t> </a:t>
            </a:r>
            <a:r>
              <a:rPr sz="2200" kern="0" spc="-13" dirty="0">
                <a:solidFill>
                  <a:srgbClr val="011A36"/>
                </a:solidFill>
                <a:latin typeface="+mj-lt"/>
                <a:cs typeface="Arial"/>
              </a:rPr>
              <a:t>battery </a:t>
            </a:r>
            <a:r>
              <a:rPr sz="2200" kern="0" dirty="0">
                <a:solidFill>
                  <a:srgbClr val="011A36"/>
                </a:solidFill>
                <a:latin typeface="+mj-lt"/>
                <a:cs typeface="Arial"/>
              </a:rPr>
              <a:t>capacity</a:t>
            </a:r>
            <a:r>
              <a:rPr sz="2200" kern="0" spc="-53" dirty="0">
                <a:solidFill>
                  <a:srgbClr val="011A36"/>
                </a:solidFill>
                <a:latin typeface="+mj-lt"/>
                <a:cs typeface="Arial"/>
              </a:rPr>
              <a:t> </a:t>
            </a:r>
            <a:r>
              <a:rPr sz="2200" kern="0" dirty="0">
                <a:solidFill>
                  <a:srgbClr val="011A36"/>
                </a:solidFill>
                <a:latin typeface="+mj-lt"/>
                <a:cs typeface="Arial"/>
              </a:rPr>
              <a:t>of</a:t>
            </a:r>
            <a:r>
              <a:rPr sz="2200" kern="0" spc="-13" dirty="0">
                <a:solidFill>
                  <a:srgbClr val="011A36"/>
                </a:solidFill>
                <a:latin typeface="+mj-lt"/>
                <a:cs typeface="Arial"/>
              </a:rPr>
              <a:t> </a:t>
            </a:r>
            <a:r>
              <a:rPr sz="2200" kern="0" dirty="0">
                <a:solidFill>
                  <a:srgbClr val="011A36"/>
                </a:solidFill>
                <a:latin typeface="+mj-lt"/>
                <a:cs typeface="Arial"/>
              </a:rPr>
              <a:t>at</a:t>
            </a:r>
            <a:r>
              <a:rPr sz="2200" kern="0" spc="-40" dirty="0">
                <a:solidFill>
                  <a:srgbClr val="011A36"/>
                </a:solidFill>
                <a:latin typeface="+mj-lt"/>
                <a:cs typeface="Arial"/>
              </a:rPr>
              <a:t> </a:t>
            </a:r>
            <a:r>
              <a:rPr sz="2200" kern="0" dirty="0">
                <a:solidFill>
                  <a:srgbClr val="011A36"/>
                </a:solidFill>
                <a:latin typeface="+mj-lt"/>
                <a:cs typeface="Arial"/>
              </a:rPr>
              <a:t>least</a:t>
            </a:r>
            <a:r>
              <a:rPr sz="2200" kern="0" spc="-33" dirty="0">
                <a:solidFill>
                  <a:srgbClr val="011A36"/>
                </a:solidFill>
                <a:latin typeface="+mj-lt"/>
                <a:cs typeface="Arial"/>
              </a:rPr>
              <a:t> </a:t>
            </a:r>
            <a:r>
              <a:rPr sz="2200" kern="0" spc="-27" dirty="0">
                <a:solidFill>
                  <a:srgbClr val="011A36"/>
                </a:solidFill>
                <a:latin typeface="+mj-lt"/>
                <a:cs typeface="Arial"/>
              </a:rPr>
              <a:t>7kWh</a:t>
            </a:r>
            <a:endParaRPr sz="2200" kern="0" dirty="0">
              <a:solidFill>
                <a:sysClr val="windowText" lastClr="000000"/>
              </a:solidFill>
              <a:latin typeface="+mj-lt"/>
              <a:cs typeface="Arial"/>
            </a:endParaRPr>
          </a:p>
          <a:p>
            <a:pPr marL="398770" indent="-381837" defTabSz="1219170">
              <a:spcBef>
                <a:spcPts val="800"/>
              </a:spcBef>
              <a:buFontTx/>
              <a:buChar char="•"/>
              <a:tabLst>
                <a:tab pos="398770" algn="l"/>
              </a:tabLst>
            </a:pPr>
            <a:r>
              <a:rPr sz="2200" kern="0" dirty="0">
                <a:solidFill>
                  <a:srgbClr val="011A36"/>
                </a:solidFill>
                <a:latin typeface="+mj-lt"/>
                <a:cs typeface="Arial"/>
              </a:rPr>
              <a:t>Maximum</a:t>
            </a:r>
            <a:r>
              <a:rPr sz="2200" kern="0" spc="-47" dirty="0">
                <a:solidFill>
                  <a:srgbClr val="011A36"/>
                </a:solidFill>
                <a:latin typeface="+mj-lt"/>
                <a:cs typeface="Arial"/>
              </a:rPr>
              <a:t> </a:t>
            </a:r>
            <a:r>
              <a:rPr sz="2200" kern="0" dirty="0">
                <a:solidFill>
                  <a:srgbClr val="011A36"/>
                </a:solidFill>
                <a:latin typeface="+mj-lt"/>
                <a:cs typeface="Arial"/>
              </a:rPr>
              <a:t>tax</a:t>
            </a:r>
            <a:r>
              <a:rPr sz="2200" kern="0" spc="-53" dirty="0">
                <a:solidFill>
                  <a:srgbClr val="011A36"/>
                </a:solidFill>
                <a:latin typeface="+mj-lt"/>
                <a:cs typeface="Arial"/>
              </a:rPr>
              <a:t> </a:t>
            </a:r>
            <a:r>
              <a:rPr sz="2200" kern="0" dirty="0">
                <a:solidFill>
                  <a:srgbClr val="011A36"/>
                </a:solidFill>
                <a:latin typeface="+mj-lt"/>
                <a:cs typeface="Arial"/>
              </a:rPr>
              <a:t>credit</a:t>
            </a:r>
            <a:r>
              <a:rPr sz="2200" kern="0" spc="-53" dirty="0">
                <a:solidFill>
                  <a:srgbClr val="011A36"/>
                </a:solidFill>
                <a:latin typeface="+mj-lt"/>
                <a:cs typeface="Arial"/>
              </a:rPr>
              <a:t> </a:t>
            </a:r>
            <a:r>
              <a:rPr sz="2200" kern="0" dirty="0">
                <a:solidFill>
                  <a:srgbClr val="011A36"/>
                </a:solidFill>
                <a:latin typeface="+mj-lt"/>
                <a:cs typeface="Arial"/>
              </a:rPr>
              <a:t>of</a:t>
            </a:r>
            <a:r>
              <a:rPr sz="2200" kern="0" spc="-47" dirty="0">
                <a:solidFill>
                  <a:srgbClr val="011A36"/>
                </a:solidFill>
                <a:latin typeface="+mj-lt"/>
                <a:cs typeface="Arial"/>
              </a:rPr>
              <a:t> </a:t>
            </a:r>
            <a:r>
              <a:rPr sz="2200" b="1" u="sng" kern="0" spc="-13" dirty="0">
                <a:solidFill>
                  <a:srgbClr val="011A36"/>
                </a:solidFill>
                <a:uFill>
                  <a:solidFill>
                    <a:srgbClr val="011A36"/>
                  </a:solidFill>
                </a:uFill>
                <a:latin typeface="+mj-lt"/>
                <a:cs typeface="Arial"/>
              </a:rPr>
              <a:t>$7,500</a:t>
            </a:r>
            <a:endParaRPr sz="2200" kern="0" dirty="0">
              <a:solidFill>
                <a:sysClr val="windowText" lastClr="000000"/>
              </a:solidFill>
              <a:latin typeface="+mj-lt"/>
              <a:cs typeface="Arial"/>
            </a:endParaRPr>
          </a:p>
          <a:p>
            <a:pPr marL="398770" marR="6773" indent="-382684" defTabSz="1219170">
              <a:spcBef>
                <a:spcPts val="800"/>
              </a:spcBef>
              <a:buFontTx/>
              <a:buChar char="•"/>
              <a:tabLst>
                <a:tab pos="398770" algn="l"/>
              </a:tabLst>
            </a:pPr>
            <a:r>
              <a:rPr sz="2200" kern="0" dirty="0">
                <a:solidFill>
                  <a:srgbClr val="011A36"/>
                </a:solidFill>
                <a:latin typeface="+mj-lt"/>
                <a:cs typeface="Arial"/>
              </a:rPr>
              <a:t>New</a:t>
            </a:r>
            <a:r>
              <a:rPr sz="2200" kern="0" spc="-47" dirty="0">
                <a:solidFill>
                  <a:srgbClr val="011A36"/>
                </a:solidFill>
                <a:latin typeface="+mj-lt"/>
                <a:cs typeface="Arial"/>
              </a:rPr>
              <a:t> </a:t>
            </a:r>
            <a:r>
              <a:rPr sz="2200" kern="0" dirty="0">
                <a:solidFill>
                  <a:srgbClr val="011A36"/>
                </a:solidFill>
                <a:latin typeface="+mj-lt"/>
                <a:cs typeface="Arial"/>
              </a:rPr>
              <a:t>vehicles</a:t>
            </a:r>
            <a:r>
              <a:rPr sz="2200" kern="0" spc="-33" dirty="0">
                <a:solidFill>
                  <a:srgbClr val="011A36"/>
                </a:solidFill>
                <a:latin typeface="+mj-lt"/>
                <a:cs typeface="Arial"/>
              </a:rPr>
              <a:t> </a:t>
            </a:r>
            <a:r>
              <a:rPr sz="2200" kern="0" dirty="0">
                <a:solidFill>
                  <a:srgbClr val="011A36"/>
                </a:solidFill>
                <a:latin typeface="+mj-lt"/>
                <a:cs typeface="Arial"/>
              </a:rPr>
              <a:t>with</a:t>
            </a:r>
            <a:r>
              <a:rPr sz="2200" kern="0" spc="-33" dirty="0">
                <a:solidFill>
                  <a:srgbClr val="011A36"/>
                </a:solidFill>
                <a:latin typeface="+mj-lt"/>
                <a:cs typeface="Arial"/>
              </a:rPr>
              <a:t> </a:t>
            </a:r>
            <a:r>
              <a:rPr sz="2200" kern="0" dirty="0">
                <a:solidFill>
                  <a:srgbClr val="011A36"/>
                </a:solidFill>
                <a:latin typeface="+mj-lt"/>
                <a:cs typeface="Arial"/>
              </a:rPr>
              <a:t>a</a:t>
            </a:r>
            <a:r>
              <a:rPr sz="2200" kern="0" spc="-40" dirty="0">
                <a:solidFill>
                  <a:srgbClr val="011A36"/>
                </a:solidFill>
                <a:latin typeface="+mj-lt"/>
                <a:cs typeface="Arial"/>
              </a:rPr>
              <a:t> </a:t>
            </a:r>
            <a:r>
              <a:rPr sz="2200" kern="0" dirty="0">
                <a:solidFill>
                  <a:srgbClr val="011A36"/>
                </a:solidFill>
                <a:latin typeface="+mj-lt"/>
                <a:cs typeface="Arial"/>
              </a:rPr>
              <a:t>GVWR</a:t>
            </a:r>
            <a:r>
              <a:rPr sz="2200" kern="0" spc="-40" dirty="0">
                <a:solidFill>
                  <a:srgbClr val="011A36"/>
                </a:solidFill>
                <a:latin typeface="+mj-lt"/>
                <a:cs typeface="Arial"/>
              </a:rPr>
              <a:t> </a:t>
            </a:r>
            <a:r>
              <a:rPr sz="2200" kern="0" dirty="0">
                <a:solidFill>
                  <a:srgbClr val="011A36"/>
                </a:solidFill>
                <a:latin typeface="+mj-lt"/>
                <a:cs typeface="Arial"/>
              </a:rPr>
              <a:t>above</a:t>
            </a:r>
            <a:r>
              <a:rPr sz="2200" kern="0" spc="-47" dirty="0">
                <a:solidFill>
                  <a:srgbClr val="011A36"/>
                </a:solidFill>
                <a:latin typeface="+mj-lt"/>
                <a:cs typeface="Arial"/>
              </a:rPr>
              <a:t> </a:t>
            </a:r>
            <a:r>
              <a:rPr sz="2200" kern="0" dirty="0">
                <a:solidFill>
                  <a:srgbClr val="011A36"/>
                </a:solidFill>
                <a:latin typeface="+mj-lt"/>
                <a:cs typeface="Arial"/>
              </a:rPr>
              <a:t>14,000</a:t>
            </a:r>
            <a:r>
              <a:rPr sz="2200" kern="0" spc="-67" dirty="0">
                <a:solidFill>
                  <a:srgbClr val="011A36"/>
                </a:solidFill>
                <a:latin typeface="+mj-lt"/>
                <a:cs typeface="Arial"/>
              </a:rPr>
              <a:t> </a:t>
            </a:r>
            <a:r>
              <a:rPr sz="2200" kern="0" dirty="0">
                <a:solidFill>
                  <a:srgbClr val="011A36"/>
                </a:solidFill>
                <a:latin typeface="+mj-lt"/>
                <a:cs typeface="Arial"/>
              </a:rPr>
              <a:t>lbs</a:t>
            </a:r>
            <a:r>
              <a:rPr sz="2200" kern="0" spc="-20" dirty="0">
                <a:solidFill>
                  <a:srgbClr val="011A36"/>
                </a:solidFill>
                <a:latin typeface="+mj-lt"/>
                <a:cs typeface="Arial"/>
              </a:rPr>
              <a:t> </a:t>
            </a:r>
            <a:r>
              <a:rPr sz="2200" kern="0" dirty="0">
                <a:solidFill>
                  <a:srgbClr val="011A36"/>
                </a:solidFill>
                <a:latin typeface="+mj-lt"/>
                <a:cs typeface="Arial"/>
              </a:rPr>
              <a:t>must</a:t>
            </a:r>
            <a:r>
              <a:rPr sz="2200" kern="0" spc="-73" dirty="0">
                <a:solidFill>
                  <a:srgbClr val="011A36"/>
                </a:solidFill>
                <a:latin typeface="+mj-lt"/>
                <a:cs typeface="Arial"/>
              </a:rPr>
              <a:t> </a:t>
            </a:r>
            <a:r>
              <a:rPr sz="2200" kern="0" dirty="0">
                <a:solidFill>
                  <a:srgbClr val="011A36"/>
                </a:solidFill>
                <a:latin typeface="+mj-lt"/>
                <a:cs typeface="Arial"/>
              </a:rPr>
              <a:t>have</a:t>
            </a:r>
            <a:r>
              <a:rPr sz="2200" kern="0" spc="-40" dirty="0">
                <a:solidFill>
                  <a:srgbClr val="011A36"/>
                </a:solidFill>
                <a:latin typeface="+mj-lt"/>
                <a:cs typeface="Arial"/>
              </a:rPr>
              <a:t> </a:t>
            </a:r>
            <a:r>
              <a:rPr sz="2200" kern="0" dirty="0">
                <a:solidFill>
                  <a:srgbClr val="011A36"/>
                </a:solidFill>
                <a:latin typeface="+mj-lt"/>
                <a:cs typeface="Arial"/>
              </a:rPr>
              <a:t>a</a:t>
            </a:r>
            <a:r>
              <a:rPr sz="2200" kern="0" spc="-33" dirty="0">
                <a:solidFill>
                  <a:srgbClr val="011A36"/>
                </a:solidFill>
                <a:latin typeface="+mj-lt"/>
                <a:cs typeface="Arial"/>
              </a:rPr>
              <a:t> </a:t>
            </a:r>
            <a:r>
              <a:rPr sz="2200" kern="0" spc="-13" dirty="0">
                <a:solidFill>
                  <a:srgbClr val="011A36"/>
                </a:solidFill>
                <a:latin typeface="+mj-lt"/>
                <a:cs typeface="Arial"/>
              </a:rPr>
              <a:t>battery </a:t>
            </a:r>
            <a:r>
              <a:rPr sz="2200" kern="0" dirty="0">
                <a:solidFill>
                  <a:srgbClr val="011A36"/>
                </a:solidFill>
                <a:latin typeface="+mj-lt"/>
                <a:cs typeface="Arial"/>
              </a:rPr>
              <a:t>capacity</a:t>
            </a:r>
            <a:r>
              <a:rPr sz="2200" kern="0" spc="-53" dirty="0">
                <a:solidFill>
                  <a:srgbClr val="011A36"/>
                </a:solidFill>
                <a:latin typeface="+mj-lt"/>
                <a:cs typeface="Arial"/>
              </a:rPr>
              <a:t> </a:t>
            </a:r>
            <a:r>
              <a:rPr sz="2200" kern="0" dirty="0">
                <a:solidFill>
                  <a:srgbClr val="011A36"/>
                </a:solidFill>
                <a:latin typeface="+mj-lt"/>
                <a:cs typeface="Arial"/>
              </a:rPr>
              <a:t>of</a:t>
            </a:r>
            <a:r>
              <a:rPr sz="2200" kern="0" spc="-13" dirty="0">
                <a:solidFill>
                  <a:srgbClr val="011A36"/>
                </a:solidFill>
                <a:latin typeface="+mj-lt"/>
                <a:cs typeface="Arial"/>
              </a:rPr>
              <a:t> </a:t>
            </a:r>
            <a:r>
              <a:rPr sz="2200" kern="0" dirty="0">
                <a:solidFill>
                  <a:srgbClr val="011A36"/>
                </a:solidFill>
                <a:latin typeface="+mj-lt"/>
                <a:cs typeface="Arial"/>
              </a:rPr>
              <a:t>at</a:t>
            </a:r>
            <a:r>
              <a:rPr sz="2200" kern="0" spc="-40" dirty="0">
                <a:solidFill>
                  <a:srgbClr val="011A36"/>
                </a:solidFill>
                <a:latin typeface="+mj-lt"/>
                <a:cs typeface="Arial"/>
              </a:rPr>
              <a:t> </a:t>
            </a:r>
            <a:r>
              <a:rPr sz="2200" kern="0" dirty="0">
                <a:solidFill>
                  <a:srgbClr val="011A36"/>
                </a:solidFill>
                <a:latin typeface="+mj-lt"/>
                <a:cs typeface="Arial"/>
              </a:rPr>
              <a:t>least</a:t>
            </a:r>
            <a:r>
              <a:rPr sz="2200" kern="0" spc="-33" dirty="0">
                <a:solidFill>
                  <a:srgbClr val="011A36"/>
                </a:solidFill>
                <a:latin typeface="+mj-lt"/>
                <a:cs typeface="Arial"/>
              </a:rPr>
              <a:t> </a:t>
            </a:r>
            <a:r>
              <a:rPr sz="2200" kern="0" spc="-27" dirty="0">
                <a:solidFill>
                  <a:srgbClr val="011A36"/>
                </a:solidFill>
                <a:latin typeface="+mj-lt"/>
                <a:cs typeface="Arial"/>
              </a:rPr>
              <a:t>15kWh</a:t>
            </a:r>
            <a:endParaRPr sz="2200" kern="0" dirty="0">
              <a:solidFill>
                <a:sysClr val="windowText" lastClr="000000"/>
              </a:solidFill>
              <a:latin typeface="+mj-lt"/>
              <a:cs typeface="Arial"/>
            </a:endParaRPr>
          </a:p>
          <a:p>
            <a:pPr marL="398770" indent="-381837" defTabSz="1219170">
              <a:spcBef>
                <a:spcPts val="800"/>
              </a:spcBef>
              <a:buFontTx/>
              <a:buChar char="•"/>
              <a:tabLst>
                <a:tab pos="398770" algn="l"/>
              </a:tabLst>
            </a:pPr>
            <a:r>
              <a:rPr sz="2200" kern="0" dirty="0">
                <a:solidFill>
                  <a:srgbClr val="011A36"/>
                </a:solidFill>
                <a:latin typeface="+mj-lt"/>
                <a:cs typeface="Arial"/>
              </a:rPr>
              <a:t>Maximum</a:t>
            </a:r>
            <a:r>
              <a:rPr sz="2200" kern="0" spc="-47" dirty="0">
                <a:solidFill>
                  <a:srgbClr val="011A36"/>
                </a:solidFill>
                <a:latin typeface="+mj-lt"/>
                <a:cs typeface="Arial"/>
              </a:rPr>
              <a:t> </a:t>
            </a:r>
            <a:r>
              <a:rPr sz="2200" kern="0" dirty="0">
                <a:solidFill>
                  <a:srgbClr val="011A36"/>
                </a:solidFill>
                <a:latin typeface="+mj-lt"/>
                <a:cs typeface="Arial"/>
              </a:rPr>
              <a:t>tax</a:t>
            </a:r>
            <a:r>
              <a:rPr sz="2200" kern="0" spc="-53" dirty="0">
                <a:solidFill>
                  <a:srgbClr val="011A36"/>
                </a:solidFill>
                <a:latin typeface="+mj-lt"/>
                <a:cs typeface="Arial"/>
              </a:rPr>
              <a:t> </a:t>
            </a:r>
            <a:r>
              <a:rPr sz="2200" kern="0" dirty="0">
                <a:solidFill>
                  <a:srgbClr val="011A36"/>
                </a:solidFill>
                <a:latin typeface="+mj-lt"/>
                <a:cs typeface="Arial"/>
              </a:rPr>
              <a:t>credit</a:t>
            </a:r>
            <a:r>
              <a:rPr sz="2200" kern="0" spc="-53" dirty="0">
                <a:solidFill>
                  <a:srgbClr val="011A36"/>
                </a:solidFill>
                <a:latin typeface="+mj-lt"/>
                <a:cs typeface="Arial"/>
              </a:rPr>
              <a:t> </a:t>
            </a:r>
            <a:r>
              <a:rPr sz="2200" kern="0" dirty="0">
                <a:solidFill>
                  <a:srgbClr val="011A36"/>
                </a:solidFill>
                <a:latin typeface="+mj-lt"/>
                <a:cs typeface="Arial"/>
              </a:rPr>
              <a:t>of</a:t>
            </a:r>
            <a:r>
              <a:rPr sz="2200" kern="0" spc="-47" dirty="0">
                <a:solidFill>
                  <a:srgbClr val="011A36"/>
                </a:solidFill>
                <a:latin typeface="+mj-lt"/>
                <a:cs typeface="Arial"/>
              </a:rPr>
              <a:t> </a:t>
            </a:r>
            <a:r>
              <a:rPr sz="2200" b="1" u="sng" kern="0" spc="-13" dirty="0">
                <a:solidFill>
                  <a:srgbClr val="011A36"/>
                </a:solidFill>
                <a:uFill>
                  <a:solidFill>
                    <a:srgbClr val="011A36"/>
                  </a:solidFill>
                </a:uFill>
                <a:latin typeface="+mj-lt"/>
                <a:cs typeface="Arial"/>
              </a:rPr>
              <a:t>$40,000</a:t>
            </a:r>
            <a:endParaRPr sz="2200" kern="0" dirty="0">
              <a:solidFill>
                <a:sysClr val="windowText" lastClr="000000"/>
              </a:solidFill>
              <a:latin typeface="+mj-lt"/>
              <a:cs typeface="Arial"/>
            </a:endParaRPr>
          </a:p>
          <a:p>
            <a:pPr defTabSz="1219170">
              <a:spcBef>
                <a:spcPts val="1313"/>
              </a:spcBef>
            </a:pPr>
            <a:endParaRPr sz="2200" kern="0" dirty="0">
              <a:solidFill>
                <a:sysClr val="windowText" lastClr="000000"/>
              </a:solidFill>
              <a:latin typeface="+mj-lt"/>
              <a:cs typeface="Arial"/>
            </a:endParaRPr>
          </a:p>
          <a:p>
            <a:pPr marL="260767" defTabSz="1219170"/>
            <a:r>
              <a:rPr sz="2200" i="1" kern="0" dirty="0">
                <a:solidFill>
                  <a:srgbClr val="011A36"/>
                </a:solidFill>
                <a:latin typeface="+mj-lt"/>
                <a:cs typeface="Corbel"/>
              </a:rPr>
              <a:t>Link:</a:t>
            </a:r>
            <a:r>
              <a:rPr sz="2200" i="1" kern="0" spc="-33" dirty="0">
                <a:solidFill>
                  <a:srgbClr val="011A36"/>
                </a:solidFill>
                <a:latin typeface="+mj-lt"/>
                <a:cs typeface="Corbel"/>
              </a:rPr>
              <a:t> </a:t>
            </a:r>
            <a:r>
              <a:rPr sz="2200" i="1" u="sng" kern="0" spc="-13" dirty="0">
                <a:solidFill>
                  <a:srgbClr val="011A36"/>
                </a:solidFill>
                <a:uFill>
                  <a:solidFill>
                    <a:srgbClr val="011A36"/>
                  </a:solidFill>
                </a:uFill>
                <a:latin typeface="+mj-lt"/>
                <a:cs typeface="Corbel"/>
              </a:rPr>
              <a:t>https://afdc.energy.gov/laws/409</a:t>
            </a:r>
            <a:endParaRPr sz="2200" kern="0" dirty="0">
              <a:solidFill>
                <a:sysClr val="windowText" lastClr="000000"/>
              </a:solidFill>
              <a:latin typeface="+mj-lt"/>
              <a:cs typeface="Corbel"/>
            </a:endParaRPr>
          </a:p>
        </p:txBody>
      </p:sp>
      <p:sp>
        <p:nvSpPr>
          <p:cNvPr id="4" name="object 4"/>
          <p:cNvSpPr txBox="1">
            <a:spLocks noGrp="1"/>
          </p:cNvSpPr>
          <p:nvPr>
            <p:ph type="title"/>
          </p:nvPr>
        </p:nvSpPr>
        <p:spPr>
          <a:xfrm>
            <a:off x="655462" y="1622651"/>
            <a:ext cx="9040165" cy="447986"/>
          </a:xfrm>
          <a:prstGeom prst="rect">
            <a:avLst/>
          </a:prstGeom>
        </p:spPr>
        <p:txBody>
          <a:bodyPr vert="horz" wrap="square" lIns="0" tIns="16933" rIns="0" bIns="0" rtlCol="0">
            <a:spAutoFit/>
          </a:bodyPr>
          <a:lstStyle/>
          <a:p>
            <a:pPr marL="16933">
              <a:spcBef>
                <a:spcPts val="133"/>
              </a:spcBef>
            </a:pPr>
            <a:r>
              <a:rPr lang="en-US" sz="2800" spc="-67" dirty="0">
                <a:latin typeface="+mj-lt"/>
              </a:rPr>
              <a:t>Federal</a:t>
            </a:r>
            <a:r>
              <a:rPr lang="en-US" sz="2800" spc="-287" dirty="0">
                <a:latin typeface="+mj-lt"/>
              </a:rPr>
              <a:t> </a:t>
            </a:r>
            <a:r>
              <a:rPr lang="en-US" sz="2800" spc="-80" dirty="0">
                <a:latin typeface="+mj-lt"/>
              </a:rPr>
              <a:t>Commercial</a:t>
            </a:r>
            <a:r>
              <a:rPr lang="en-US" sz="2800" spc="-100" dirty="0">
                <a:latin typeface="+mj-lt"/>
              </a:rPr>
              <a:t> </a:t>
            </a:r>
            <a:r>
              <a:rPr lang="en-US" sz="2800" spc="-40" dirty="0">
                <a:latin typeface="+mj-lt"/>
              </a:rPr>
              <a:t>EV</a:t>
            </a:r>
            <a:r>
              <a:rPr lang="en-US" sz="2800" spc="-80" dirty="0">
                <a:latin typeface="+mj-lt"/>
              </a:rPr>
              <a:t> </a:t>
            </a:r>
            <a:r>
              <a:rPr lang="en-US" sz="2800" spc="-67" dirty="0">
                <a:latin typeface="+mj-lt"/>
              </a:rPr>
              <a:t>and </a:t>
            </a:r>
            <a:r>
              <a:rPr lang="en-US" sz="2800" spc="-60" dirty="0">
                <a:latin typeface="+mj-lt"/>
              </a:rPr>
              <a:t>FCEV</a:t>
            </a:r>
            <a:r>
              <a:rPr lang="en-US" sz="2800" spc="-333" dirty="0">
                <a:latin typeface="+mj-lt"/>
              </a:rPr>
              <a:t> </a:t>
            </a:r>
            <a:r>
              <a:rPr lang="en-US" sz="2800" spc="-147" dirty="0">
                <a:latin typeface="+mj-lt"/>
              </a:rPr>
              <a:t>Tax</a:t>
            </a:r>
            <a:r>
              <a:rPr lang="en-US" sz="2800" spc="-207" dirty="0">
                <a:latin typeface="+mj-lt"/>
              </a:rPr>
              <a:t> </a:t>
            </a:r>
            <a:r>
              <a:rPr lang="en-US" sz="2800" spc="-13" dirty="0">
                <a:latin typeface="+mj-lt"/>
              </a:rPr>
              <a:t>Credit  Vehicle </a:t>
            </a:r>
            <a:r>
              <a:rPr lang="en-US" sz="2800" spc="-13" dirty="0" err="1">
                <a:latin typeface="+mj-lt"/>
              </a:rPr>
              <a:t>Eligability</a:t>
            </a:r>
            <a:endParaRPr sz="2800" dirty="0">
              <a:latin typeface="+mj-lt"/>
            </a:endParaRPr>
          </a:p>
        </p:txBody>
      </p:sp>
      <p:pic>
        <p:nvPicPr>
          <p:cNvPr id="5" name="object 5"/>
          <p:cNvPicPr/>
          <p:nvPr/>
        </p:nvPicPr>
        <p:blipFill>
          <a:blip r:embed="rId2" cstate="print"/>
          <a:stretch>
            <a:fillRect/>
          </a:stretch>
        </p:blipFill>
        <p:spPr>
          <a:xfrm>
            <a:off x="9756225" y="0"/>
            <a:ext cx="2435775" cy="2070637"/>
          </a:xfrm>
          <a:prstGeom prst="rect">
            <a:avLst/>
          </a:prstGeom>
        </p:spPr>
      </p:pic>
      <p:sp>
        <p:nvSpPr>
          <p:cNvPr id="6" name="object 6"/>
          <p:cNvSpPr txBox="1"/>
          <p:nvPr/>
        </p:nvSpPr>
        <p:spPr>
          <a:xfrm>
            <a:off x="5175545" y="6647937"/>
            <a:ext cx="1842347" cy="181310"/>
          </a:xfrm>
          <a:prstGeom prst="rect">
            <a:avLst/>
          </a:prstGeom>
        </p:spPr>
        <p:txBody>
          <a:bodyPr vert="horz" wrap="square" lIns="0" tIns="16933" rIns="0" bIns="0" rtlCol="0">
            <a:spAutoFit/>
          </a:bodyPr>
          <a:lstStyle/>
          <a:p>
            <a:pPr marL="16933" defTabSz="1219170">
              <a:spcBef>
                <a:spcPts val="133"/>
              </a:spcBef>
            </a:pPr>
            <a:r>
              <a:rPr sz="1067" i="1" kern="0" spc="-13" dirty="0">
                <a:solidFill>
                  <a:srgbClr val="FFFFFF"/>
                </a:solidFill>
                <a:latin typeface="Corbel"/>
                <a:cs typeface="Corbel"/>
              </a:rPr>
              <a:t>https://afdc.energy.gov/laws/409</a:t>
            </a:r>
            <a:endParaRPr sz="1067" kern="0">
              <a:solidFill>
                <a:sysClr val="windowText" lastClr="000000"/>
              </a:solidFill>
              <a:latin typeface="Corbel"/>
              <a:cs typeface="Corbel"/>
            </a:endParaRPr>
          </a:p>
        </p:txBody>
      </p:sp>
    </p:spTree>
  </p:cSld>
  <p:clrMapOvr>
    <a:masterClrMapping/>
  </p:clrMapOvr>
  <p:transition spd="med">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621445" y="2378528"/>
            <a:ext cx="3960059" cy="2488716"/>
          </a:xfrm>
          <a:prstGeom prst="rect">
            <a:avLst/>
          </a:prstGeom>
        </p:spPr>
        <p:txBody>
          <a:bodyPr vert="horz" wrap="square" lIns="0" tIns="16087" rIns="0" bIns="0" rtlCol="0">
            <a:spAutoFit/>
          </a:bodyPr>
          <a:lstStyle/>
          <a:p>
            <a:pPr marL="398770" marR="6773" indent="-382684" defTabSz="1219170">
              <a:spcBef>
                <a:spcPts val="127"/>
              </a:spcBef>
              <a:buClr>
                <a:srgbClr val="011A36"/>
              </a:buClr>
              <a:buFont typeface="Arial"/>
              <a:buChar char="•"/>
              <a:tabLst>
                <a:tab pos="398770" algn="l"/>
              </a:tabLst>
            </a:pPr>
            <a:r>
              <a:rPr sz="2200" kern="0" dirty="0">
                <a:solidFill>
                  <a:srgbClr val="011A36"/>
                </a:solidFill>
                <a:latin typeface="+mj-lt"/>
                <a:cs typeface="Arial"/>
              </a:rPr>
              <a:t>Available</a:t>
            </a:r>
            <a:r>
              <a:rPr sz="2200" kern="0" spc="-73" dirty="0">
                <a:solidFill>
                  <a:srgbClr val="011A36"/>
                </a:solidFill>
                <a:latin typeface="+mj-lt"/>
                <a:cs typeface="Arial"/>
              </a:rPr>
              <a:t> </a:t>
            </a:r>
            <a:r>
              <a:rPr sz="2200" kern="0" dirty="0">
                <a:solidFill>
                  <a:srgbClr val="011A36"/>
                </a:solidFill>
                <a:latin typeface="+mj-lt"/>
                <a:cs typeface="Arial"/>
              </a:rPr>
              <a:t>for</a:t>
            </a:r>
            <a:r>
              <a:rPr sz="2200" kern="0" spc="-40" dirty="0">
                <a:solidFill>
                  <a:srgbClr val="011A36"/>
                </a:solidFill>
                <a:latin typeface="+mj-lt"/>
                <a:cs typeface="Arial"/>
              </a:rPr>
              <a:t> </a:t>
            </a:r>
            <a:r>
              <a:rPr sz="2200" kern="0" dirty="0">
                <a:solidFill>
                  <a:srgbClr val="011A36"/>
                </a:solidFill>
                <a:latin typeface="+mj-lt"/>
                <a:cs typeface="Arial"/>
              </a:rPr>
              <a:t>businesses</a:t>
            </a:r>
            <a:r>
              <a:rPr sz="2200" kern="0" spc="-53" dirty="0">
                <a:solidFill>
                  <a:srgbClr val="011A36"/>
                </a:solidFill>
                <a:latin typeface="+mj-lt"/>
                <a:cs typeface="Arial"/>
              </a:rPr>
              <a:t> </a:t>
            </a:r>
            <a:r>
              <a:rPr sz="2200" kern="0" dirty="0">
                <a:solidFill>
                  <a:srgbClr val="011A36"/>
                </a:solidFill>
                <a:latin typeface="+mj-lt"/>
                <a:cs typeface="Arial"/>
              </a:rPr>
              <a:t>and</a:t>
            </a:r>
            <a:r>
              <a:rPr sz="2200" kern="0" spc="-47" dirty="0">
                <a:solidFill>
                  <a:srgbClr val="011A36"/>
                </a:solidFill>
                <a:latin typeface="+mj-lt"/>
                <a:cs typeface="Arial"/>
              </a:rPr>
              <a:t> </a:t>
            </a:r>
            <a:r>
              <a:rPr sz="2200" kern="0" spc="-33" dirty="0">
                <a:solidFill>
                  <a:srgbClr val="011A36"/>
                </a:solidFill>
                <a:latin typeface="+mj-lt"/>
                <a:cs typeface="Arial"/>
              </a:rPr>
              <a:t>may </a:t>
            </a:r>
            <a:r>
              <a:rPr sz="2200" kern="0" dirty="0">
                <a:solidFill>
                  <a:srgbClr val="011A36"/>
                </a:solidFill>
                <a:latin typeface="+mj-lt"/>
                <a:cs typeface="Arial"/>
              </a:rPr>
              <a:t>not</a:t>
            </a:r>
            <a:r>
              <a:rPr sz="2200" kern="0" spc="-20" dirty="0">
                <a:solidFill>
                  <a:srgbClr val="011A36"/>
                </a:solidFill>
                <a:latin typeface="+mj-lt"/>
                <a:cs typeface="Arial"/>
              </a:rPr>
              <a:t> </a:t>
            </a:r>
            <a:r>
              <a:rPr sz="2200" kern="0" dirty="0">
                <a:solidFill>
                  <a:srgbClr val="011A36"/>
                </a:solidFill>
                <a:latin typeface="+mj-lt"/>
                <a:cs typeface="Arial"/>
              </a:rPr>
              <a:t>be</a:t>
            </a:r>
            <a:r>
              <a:rPr sz="2200" kern="0" spc="-33" dirty="0">
                <a:solidFill>
                  <a:srgbClr val="011A36"/>
                </a:solidFill>
                <a:latin typeface="+mj-lt"/>
                <a:cs typeface="Arial"/>
              </a:rPr>
              <a:t> </a:t>
            </a:r>
            <a:r>
              <a:rPr sz="2200" kern="0" dirty="0">
                <a:solidFill>
                  <a:srgbClr val="011A36"/>
                </a:solidFill>
                <a:latin typeface="+mj-lt"/>
                <a:cs typeface="Arial"/>
              </a:rPr>
              <a:t>combined</a:t>
            </a:r>
            <a:r>
              <a:rPr sz="2200" kern="0" spc="-40" dirty="0">
                <a:solidFill>
                  <a:srgbClr val="011A36"/>
                </a:solidFill>
                <a:latin typeface="+mj-lt"/>
                <a:cs typeface="Arial"/>
              </a:rPr>
              <a:t> </a:t>
            </a:r>
            <a:r>
              <a:rPr sz="2200" kern="0" dirty="0">
                <a:solidFill>
                  <a:srgbClr val="011A36"/>
                </a:solidFill>
                <a:latin typeface="+mj-lt"/>
                <a:cs typeface="Arial"/>
              </a:rPr>
              <a:t>with</a:t>
            </a:r>
            <a:r>
              <a:rPr sz="2200" kern="0" spc="-13" dirty="0">
                <a:solidFill>
                  <a:srgbClr val="011A36"/>
                </a:solidFill>
                <a:latin typeface="+mj-lt"/>
                <a:cs typeface="Arial"/>
              </a:rPr>
              <a:t> </a:t>
            </a:r>
            <a:r>
              <a:rPr sz="2200" kern="0" spc="-33" dirty="0">
                <a:solidFill>
                  <a:srgbClr val="011A36"/>
                </a:solidFill>
                <a:latin typeface="+mj-lt"/>
                <a:cs typeface="Arial"/>
              </a:rPr>
              <a:t>the </a:t>
            </a:r>
            <a:r>
              <a:rPr sz="2200" kern="0" dirty="0">
                <a:solidFill>
                  <a:srgbClr val="011A36"/>
                </a:solidFill>
                <a:latin typeface="+mj-lt"/>
                <a:cs typeface="Arial"/>
              </a:rPr>
              <a:t>individual</a:t>
            </a:r>
            <a:r>
              <a:rPr sz="2200" kern="0" spc="-13" dirty="0">
                <a:solidFill>
                  <a:srgbClr val="011A36"/>
                </a:solidFill>
                <a:latin typeface="+mj-lt"/>
                <a:cs typeface="Arial"/>
              </a:rPr>
              <a:t> </a:t>
            </a:r>
            <a:r>
              <a:rPr sz="2200" kern="0" dirty="0">
                <a:solidFill>
                  <a:srgbClr val="011A36"/>
                </a:solidFill>
                <a:latin typeface="+mj-lt"/>
                <a:cs typeface="Arial"/>
              </a:rPr>
              <a:t>Clean</a:t>
            </a:r>
            <a:r>
              <a:rPr sz="2200" kern="0" spc="-13" dirty="0">
                <a:solidFill>
                  <a:srgbClr val="011A36"/>
                </a:solidFill>
                <a:latin typeface="+mj-lt"/>
                <a:cs typeface="Arial"/>
              </a:rPr>
              <a:t> </a:t>
            </a:r>
            <a:r>
              <a:rPr sz="2200" kern="0" spc="-27" dirty="0">
                <a:solidFill>
                  <a:srgbClr val="011A36"/>
                </a:solidFill>
                <a:latin typeface="+mj-lt"/>
                <a:cs typeface="Arial"/>
              </a:rPr>
              <a:t>Vehicle</a:t>
            </a:r>
            <a:r>
              <a:rPr sz="2200" kern="0" spc="-87" dirty="0">
                <a:solidFill>
                  <a:srgbClr val="011A36"/>
                </a:solidFill>
                <a:latin typeface="+mj-lt"/>
                <a:cs typeface="Arial"/>
              </a:rPr>
              <a:t> </a:t>
            </a:r>
            <a:r>
              <a:rPr sz="2200" kern="0" spc="-33" dirty="0">
                <a:solidFill>
                  <a:srgbClr val="011A36"/>
                </a:solidFill>
                <a:latin typeface="+mj-lt"/>
                <a:cs typeface="Arial"/>
              </a:rPr>
              <a:t>Tax </a:t>
            </a:r>
            <a:r>
              <a:rPr sz="2200" kern="0" spc="-13" dirty="0">
                <a:solidFill>
                  <a:srgbClr val="011A36"/>
                </a:solidFill>
                <a:latin typeface="+mj-lt"/>
                <a:cs typeface="Arial"/>
              </a:rPr>
              <a:t>Credit</a:t>
            </a:r>
            <a:endParaRPr sz="2200" kern="0" dirty="0">
              <a:solidFill>
                <a:sysClr val="windowText" lastClr="000000"/>
              </a:solidFill>
              <a:latin typeface="+mj-lt"/>
              <a:cs typeface="Arial"/>
            </a:endParaRPr>
          </a:p>
          <a:p>
            <a:pPr marL="398770" marR="603658" indent="-382684" defTabSz="1219170">
              <a:spcBef>
                <a:spcPts val="800"/>
              </a:spcBef>
              <a:buFontTx/>
              <a:buChar char="•"/>
              <a:tabLst>
                <a:tab pos="398770" algn="l"/>
              </a:tabLst>
            </a:pPr>
            <a:r>
              <a:rPr sz="2200" kern="0" dirty="0">
                <a:solidFill>
                  <a:srgbClr val="011A36"/>
                </a:solidFill>
                <a:latin typeface="+mj-lt"/>
                <a:cs typeface="Arial"/>
              </a:rPr>
              <a:t>Additional</a:t>
            </a:r>
            <a:r>
              <a:rPr sz="2200" kern="0" spc="-107" dirty="0">
                <a:solidFill>
                  <a:srgbClr val="011A36"/>
                </a:solidFill>
                <a:latin typeface="+mj-lt"/>
                <a:cs typeface="Arial"/>
              </a:rPr>
              <a:t> </a:t>
            </a:r>
            <a:r>
              <a:rPr sz="2200" kern="0" dirty="0">
                <a:solidFill>
                  <a:srgbClr val="011A36"/>
                </a:solidFill>
                <a:latin typeface="+mj-lt"/>
                <a:cs typeface="Arial"/>
              </a:rPr>
              <a:t>requirements</a:t>
            </a:r>
            <a:r>
              <a:rPr sz="2200" kern="0" spc="-67" dirty="0">
                <a:solidFill>
                  <a:srgbClr val="011A36"/>
                </a:solidFill>
                <a:latin typeface="+mj-lt"/>
                <a:cs typeface="Arial"/>
              </a:rPr>
              <a:t> </a:t>
            </a:r>
            <a:r>
              <a:rPr sz="2200" kern="0" spc="-33" dirty="0">
                <a:solidFill>
                  <a:srgbClr val="011A36"/>
                </a:solidFill>
                <a:latin typeface="+mj-lt"/>
                <a:cs typeface="Arial"/>
              </a:rPr>
              <a:t>may </a:t>
            </a:r>
            <a:r>
              <a:rPr sz="2200" kern="0" spc="-13" dirty="0">
                <a:solidFill>
                  <a:srgbClr val="011A36"/>
                </a:solidFill>
                <a:latin typeface="+mj-lt"/>
                <a:cs typeface="Arial"/>
              </a:rPr>
              <a:t>apply.</a:t>
            </a:r>
            <a:r>
              <a:rPr sz="2200" kern="0" spc="-67" dirty="0">
                <a:solidFill>
                  <a:srgbClr val="011A36"/>
                </a:solidFill>
                <a:latin typeface="+mj-lt"/>
                <a:cs typeface="Arial"/>
              </a:rPr>
              <a:t> </a:t>
            </a:r>
            <a:r>
              <a:rPr sz="2200" kern="0" dirty="0">
                <a:solidFill>
                  <a:srgbClr val="011A36"/>
                </a:solidFill>
                <a:latin typeface="+mj-lt"/>
                <a:cs typeface="Arial"/>
              </a:rPr>
              <a:t>Further</a:t>
            </a:r>
            <a:r>
              <a:rPr sz="2200" kern="0" spc="-73" dirty="0">
                <a:solidFill>
                  <a:srgbClr val="011A36"/>
                </a:solidFill>
                <a:latin typeface="+mj-lt"/>
                <a:cs typeface="Arial"/>
              </a:rPr>
              <a:t> </a:t>
            </a:r>
            <a:r>
              <a:rPr sz="2200" kern="0" dirty="0">
                <a:solidFill>
                  <a:srgbClr val="011A36"/>
                </a:solidFill>
                <a:latin typeface="+mj-lt"/>
                <a:cs typeface="Arial"/>
              </a:rPr>
              <a:t>guidance</a:t>
            </a:r>
            <a:r>
              <a:rPr sz="2200" kern="0" spc="-93" dirty="0">
                <a:solidFill>
                  <a:srgbClr val="011A36"/>
                </a:solidFill>
                <a:latin typeface="+mj-lt"/>
                <a:cs typeface="Arial"/>
              </a:rPr>
              <a:t> </a:t>
            </a:r>
            <a:r>
              <a:rPr sz="2200" kern="0" spc="-33" dirty="0">
                <a:solidFill>
                  <a:srgbClr val="011A36"/>
                </a:solidFill>
                <a:latin typeface="+mj-lt"/>
                <a:cs typeface="Arial"/>
              </a:rPr>
              <a:t>if </a:t>
            </a:r>
            <a:r>
              <a:rPr sz="2200" kern="0" spc="-13" dirty="0">
                <a:solidFill>
                  <a:srgbClr val="011A36"/>
                </a:solidFill>
                <a:latin typeface="+mj-lt"/>
                <a:cs typeface="Arial"/>
              </a:rPr>
              <a:t>forthcoming.</a:t>
            </a:r>
            <a:endParaRPr sz="2200" kern="0" dirty="0">
              <a:solidFill>
                <a:sysClr val="windowText" lastClr="000000"/>
              </a:solidFill>
              <a:latin typeface="+mj-lt"/>
              <a:cs typeface="Arial"/>
            </a:endParaRPr>
          </a:p>
        </p:txBody>
      </p:sp>
      <p:sp>
        <p:nvSpPr>
          <p:cNvPr id="3" name="object 3"/>
          <p:cNvSpPr txBox="1"/>
          <p:nvPr/>
        </p:nvSpPr>
        <p:spPr>
          <a:xfrm>
            <a:off x="139891" y="5412303"/>
            <a:ext cx="3155527" cy="201764"/>
          </a:xfrm>
          <a:prstGeom prst="rect">
            <a:avLst/>
          </a:prstGeom>
        </p:spPr>
        <p:txBody>
          <a:bodyPr vert="horz" wrap="square" lIns="0" tIns="16933" rIns="0" bIns="0" rtlCol="0">
            <a:spAutoFit/>
          </a:bodyPr>
          <a:lstStyle/>
          <a:p>
            <a:pPr marL="16933" defTabSz="1219170">
              <a:spcBef>
                <a:spcPts val="133"/>
              </a:spcBef>
            </a:pPr>
            <a:r>
              <a:rPr sz="1200" i="1" kern="0" dirty="0">
                <a:solidFill>
                  <a:srgbClr val="011A36"/>
                </a:solidFill>
                <a:latin typeface="+mj-lt"/>
                <a:cs typeface="Corbel"/>
              </a:rPr>
              <a:t>Link:</a:t>
            </a:r>
            <a:r>
              <a:rPr sz="1200" i="1" kern="0" spc="-33" dirty="0">
                <a:solidFill>
                  <a:srgbClr val="011A36"/>
                </a:solidFill>
                <a:latin typeface="+mj-lt"/>
                <a:cs typeface="Corbel"/>
              </a:rPr>
              <a:t> </a:t>
            </a:r>
            <a:r>
              <a:rPr sz="1200" i="1" u="sng" kern="0" spc="-13" dirty="0">
                <a:solidFill>
                  <a:srgbClr val="011A36"/>
                </a:solidFill>
                <a:uFill>
                  <a:solidFill>
                    <a:srgbClr val="011A36"/>
                  </a:solidFill>
                </a:uFill>
                <a:latin typeface="+mj-lt"/>
                <a:cs typeface="Corbel"/>
              </a:rPr>
              <a:t>https://afdc.energy.gov/laws/409</a:t>
            </a:r>
            <a:endParaRPr sz="1200" kern="0" dirty="0">
              <a:solidFill>
                <a:sysClr val="windowText" lastClr="000000"/>
              </a:solidFill>
              <a:latin typeface="+mj-lt"/>
              <a:cs typeface="Corbel"/>
            </a:endParaRPr>
          </a:p>
        </p:txBody>
      </p:sp>
      <p:sp>
        <p:nvSpPr>
          <p:cNvPr id="4" name="object 4"/>
          <p:cNvSpPr txBox="1">
            <a:spLocks noGrp="1"/>
          </p:cNvSpPr>
          <p:nvPr>
            <p:ph type="title"/>
          </p:nvPr>
        </p:nvSpPr>
        <p:spPr>
          <a:xfrm>
            <a:off x="621445" y="1405726"/>
            <a:ext cx="6948937" cy="447986"/>
          </a:xfrm>
          <a:prstGeom prst="rect">
            <a:avLst/>
          </a:prstGeom>
        </p:spPr>
        <p:txBody>
          <a:bodyPr vert="horz" wrap="square" lIns="0" tIns="16933" rIns="0" bIns="0" rtlCol="0">
            <a:spAutoFit/>
          </a:bodyPr>
          <a:lstStyle/>
          <a:p>
            <a:pPr marL="16933">
              <a:spcBef>
                <a:spcPts val="133"/>
              </a:spcBef>
            </a:pPr>
            <a:r>
              <a:rPr sz="2800" spc="-60" dirty="0">
                <a:latin typeface="+mj-lt"/>
              </a:rPr>
              <a:t>Federal</a:t>
            </a:r>
            <a:r>
              <a:rPr lang="en-US" sz="2800" spc="-60" dirty="0">
                <a:latin typeface="+mj-lt"/>
              </a:rPr>
              <a:t> Commercial EV and FCEV Tax Credit</a:t>
            </a:r>
            <a:endParaRPr sz="2800" spc="-60" dirty="0">
              <a:latin typeface="+mj-lt"/>
            </a:endParaRPr>
          </a:p>
        </p:txBody>
      </p:sp>
      <p:pic>
        <p:nvPicPr>
          <p:cNvPr id="7" name="object 7"/>
          <p:cNvPicPr/>
          <p:nvPr/>
        </p:nvPicPr>
        <p:blipFill>
          <a:blip r:embed="rId2" cstate="print"/>
          <a:stretch>
            <a:fillRect/>
          </a:stretch>
        </p:blipFill>
        <p:spPr>
          <a:xfrm>
            <a:off x="9756225" y="0"/>
            <a:ext cx="2435775" cy="2070637"/>
          </a:xfrm>
          <a:prstGeom prst="rect">
            <a:avLst/>
          </a:prstGeom>
        </p:spPr>
      </p:pic>
      <p:pic>
        <p:nvPicPr>
          <p:cNvPr id="9" name="object 9"/>
          <p:cNvPicPr/>
          <p:nvPr/>
        </p:nvPicPr>
        <p:blipFill>
          <a:blip r:embed="rId3" cstate="print"/>
          <a:stretch>
            <a:fillRect/>
          </a:stretch>
        </p:blipFill>
        <p:spPr>
          <a:xfrm>
            <a:off x="4581504" y="2378528"/>
            <a:ext cx="7402576" cy="4016688"/>
          </a:xfrm>
          <a:prstGeom prst="rect">
            <a:avLst/>
          </a:prstGeom>
        </p:spPr>
      </p:pic>
    </p:spTree>
  </p:cSld>
  <p:clrMapOvr>
    <a:masterClrMapping/>
  </p:clrMapOvr>
  <p:transition spd="med">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609601" y="5711953"/>
            <a:ext cx="10881359" cy="1018031"/>
          </a:xfrm>
          <a:prstGeom prst="rect">
            <a:avLst/>
          </a:prstGeom>
        </p:spPr>
      </p:pic>
      <p:sp>
        <p:nvSpPr>
          <p:cNvPr id="4" name="object 4"/>
          <p:cNvSpPr txBox="1"/>
          <p:nvPr/>
        </p:nvSpPr>
        <p:spPr>
          <a:xfrm>
            <a:off x="598968" y="1308920"/>
            <a:ext cx="9832855" cy="448841"/>
          </a:xfrm>
          <a:prstGeom prst="rect">
            <a:avLst/>
          </a:prstGeom>
        </p:spPr>
        <p:txBody>
          <a:bodyPr vert="horz" wrap="square" lIns="0" tIns="17780" rIns="0" bIns="0" rtlCol="0">
            <a:spAutoFit/>
          </a:bodyPr>
          <a:lstStyle/>
          <a:p>
            <a:pPr marL="16933" defTabSz="1219170">
              <a:spcBef>
                <a:spcPts val="140"/>
              </a:spcBef>
            </a:pPr>
            <a:r>
              <a:rPr lang="en-US" sz="2800" kern="0" spc="-60" dirty="0">
                <a:solidFill>
                  <a:srgbClr val="011A36"/>
                </a:solidFill>
                <a:latin typeface="+mj-lt"/>
                <a:cs typeface="Arial Black"/>
              </a:rPr>
              <a:t>Illinois </a:t>
            </a:r>
            <a:r>
              <a:rPr sz="2800" kern="0" spc="-60" dirty="0">
                <a:solidFill>
                  <a:srgbClr val="011A36"/>
                </a:solidFill>
                <a:latin typeface="+mj-lt"/>
                <a:cs typeface="Arial Black"/>
              </a:rPr>
              <a:t>(VW)</a:t>
            </a:r>
            <a:r>
              <a:rPr sz="2800" kern="0" spc="-93" dirty="0">
                <a:solidFill>
                  <a:srgbClr val="011A36"/>
                </a:solidFill>
                <a:latin typeface="+mj-lt"/>
                <a:cs typeface="Arial Black"/>
              </a:rPr>
              <a:t> </a:t>
            </a:r>
            <a:r>
              <a:rPr sz="2800" kern="0" spc="-80" dirty="0">
                <a:solidFill>
                  <a:srgbClr val="011A36"/>
                </a:solidFill>
                <a:latin typeface="+mj-lt"/>
                <a:cs typeface="Arial Black"/>
              </a:rPr>
              <a:t>Environmental</a:t>
            </a:r>
            <a:r>
              <a:rPr sz="2800" kern="0" spc="-107" dirty="0">
                <a:solidFill>
                  <a:srgbClr val="011A36"/>
                </a:solidFill>
                <a:latin typeface="+mj-lt"/>
                <a:cs typeface="Arial Black"/>
              </a:rPr>
              <a:t> </a:t>
            </a:r>
            <a:r>
              <a:rPr sz="2800" kern="0" spc="-80" dirty="0">
                <a:solidFill>
                  <a:srgbClr val="011A36"/>
                </a:solidFill>
                <a:latin typeface="+mj-lt"/>
                <a:cs typeface="Arial Black"/>
              </a:rPr>
              <a:t>Mitigation</a:t>
            </a:r>
            <a:r>
              <a:rPr sz="2800" kern="0" spc="-113" dirty="0">
                <a:solidFill>
                  <a:srgbClr val="011A36"/>
                </a:solidFill>
                <a:latin typeface="+mj-lt"/>
                <a:cs typeface="Arial Black"/>
              </a:rPr>
              <a:t> </a:t>
            </a:r>
            <a:r>
              <a:rPr sz="2800" kern="0" spc="-80" dirty="0">
                <a:solidFill>
                  <a:srgbClr val="011A36"/>
                </a:solidFill>
                <a:latin typeface="+mj-lt"/>
                <a:cs typeface="Arial Black"/>
              </a:rPr>
              <a:t>Trust</a:t>
            </a:r>
            <a:r>
              <a:rPr sz="2800" kern="0" spc="-73" dirty="0">
                <a:solidFill>
                  <a:srgbClr val="011A36"/>
                </a:solidFill>
                <a:latin typeface="+mj-lt"/>
                <a:cs typeface="Arial Black"/>
              </a:rPr>
              <a:t> </a:t>
            </a:r>
            <a:r>
              <a:rPr sz="2800" kern="0" spc="-27" dirty="0">
                <a:solidFill>
                  <a:srgbClr val="011A36"/>
                </a:solidFill>
                <a:latin typeface="+mj-lt"/>
                <a:cs typeface="Arial Black"/>
              </a:rPr>
              <a:t>Fund</a:t>
            </a:r>
            <a:endParaRPr sz="2800" kern="0" dirty="0">
              <a:solidFill>
                <a:sysClr val="windowText" lastClr="000000"/>
              </a:solidFill>
              <a:latin typeface="+mj-lt"/>
              <a:cs typeface="Arial Black"/>
            </a:endParaRPr>
          </a:p>
        </p:txBody>
      </p:sp>
      <p:sp>
        <p:nvSpPr>
          <p:cNvPr id="5" name="object 5"/>
          <p:cNvSpPr txBox="1"/>
          <p:nvPr/>
        </p:nvSpPr>
        <p:spPr>
          <a:xfrm>
            <a:off x="11711002" y="6195524"/>
            <a:ext cx="119380" cy="201764"/>
          </a:xfrm>
          <a:prstGeom prst="rect">
            <a:avLst/>
          </a:prstGeom>
        </p:spPr>
        <p:txBody>
          <a:bodyPr vert="horz" wrap="square" lIns="0" tIns="16933" rIns="0" bIns="0" rtlCol="0">
            <a:spAutoFit/>
          </a:bodyPr>
          <a:lstStyle/>
          <a:p>
            <a:pPr marL="16933" defTabSz="1219170">
              <a:spcBef>
                <a:spcPts val="133"/>
              </a:spcBef>
            </a:pPr>
            <a:r>
              <a:rPr sz="1200" kern="0" spc="-67" dirty="0">
                <a:solidFill>
                  <a:srgbClr val="888A90"/>
                </a:solidFill>
                <a:latin typeface="Arial"/>
                <a:cs typeface="Arial"/>
              </a:rPr>
              <a:t>9</a:t>
            </a:r>
            <a:endParaRPr sz="1200" kern="0">
              <a:solidFill>
                <a:sysClr val="windowText" lastClr="000000"/>
              </a:solidFill>
              <a:latin typeface="Arial"/>
              <a:cs typeface="Arial"/>
            </a:endParaRPr>
          </a:p>
        </p:txBody>
      </p:sp>
      <p:sp>
        <p:nvSpPr>
          <p:cNvPr id="6" name="object 6"/>
          <p:cNvSpPr txBox="1"/>
          <p:nvPr/>
        </p:nvSpPr>
        <p:spPr>
          <a:xfrm>
            <a:off x="609602" y="2073147"/>
            <a:ext cx="9501962" cy="3238493"/>
          </a:xfrm>
          <a:prstGeom prst="rect">
            <a:avLst/>
          </a:prstGeom>
        </p:spPr>
        <p:txBody>
          <a:bodyPr vert="horz" wrap="square" lIns="0" tIns="16933" rIns="0" bIns="0" rtlCol="0">
            <a:spAutoFit/>
          </a:bodyPr>
          <a:lstStyle/>
          <a:p>
            <a:pPr marL="246374" marR="6773" indent="-230288" defTabSz="1219170">
              <a:spcBef>
                <a:spcPts val="133"/>
              </a:spcBef>
              <a:buFont typeface="Arial"/>
              <a:buChar char="•"/>
              <a:tabLst>
                <a:tab pos="246374" algn="l"/>
              </a:tabLst>
            </a:pPr>
            <a:r>
              <a:rPr sz="2200" kern="0" dirty="0">
                <a:latin typeface="+mj-lt"/>
                <a:cs typeface="Corbel"/>
              </a:rPr>
              <a:t>Established</a:t>
            </a:r>
            <a:r>
              <a:rPr sz="2200" kern="0" spc="-60" dirty="0">
                <a:latin typeface="+mj-lt"/>
                <a:cs typeface="Corbel"/>
              </a:rPr>
              <a:t> </a:t>
            </a:r>
            <a:r>
              <a:rPr sz="2200" kern="0" dirty="0">
                <a:latin typeface="+mj-lt"/>
                <a:cs typeface="Corbel"/>
              </a:rPr>
              <a:t>as</a:t>
            </a:r>
            <a:r>
              <a:rPr sz="2200" kern="0" spc="-13" dirty="0">
                <a:latin typeface="+mj-lt"/>
                <a:cs typeface="Corbel"/>
              </a:rPr>
              <a:t> </a:t>
            </a:r>
            <a:r>
              <a:rPr sz="2200" kern="0" dirty="0">
                <a:latin typeface="+mj-lt"/>
                <a:cs typeface="Corbel"/>
              </a:rPr>
              <a:t>part</a:t>
            </a:r>
            <a:r>
              <a:rPr sz="2200" kern="0" spc="-7" dirty="0">
                <a:latin typeface="+mj-lt"/>
                <a:cs typeface="Corbel"/>
              </a:rPr>
              <a:t> </a:t>
            </a:r>
            <a:r>
              <a:rPr sz="2200" kern="0" dirty="0">
                <a:latin typeface="+mj-lt"/>
                <a:cs typeface="Corbel"/>
              </a:rPr>
              <a:t>of</a:t>
            </a:r>
            <a:r>
              <a:rPr sz="2200" kern="0" spc="-13" dirty="0">
                <a:latin typeface="+mj-lt"/>
                <a:cs typeface="Corbel"/>
              </a:rPr>
              <a:t> the</a:t>
            </a:r>
            <a:r>
              <a:rPr sz="2200" kern="0" spc="-160" dirty="0">
                <a:latin typeface="+mj-lt"/>
                <a:cs typeface="Corbel"/>
              </a:rPr>
              <a:t> </a:t>
            </a:r>
            <a:r>
              <a:rPr sz="2200" kern="0" dirty="0">
                <a:latin typeface="+mj-lt"/>
                <a:cs typeface="Corbel"/>
              </a:rPr>
              <a:t>VW</a:t>
            </a:r>
            <a:r>
              <a:rPr sz="2200" kern="0" spc="-60" dirty="0">
                <a:latin typeface="+mj-lt"/>
                <a:cs typeface="Corbel"/>
              </a:rPr>
              <a:t> </a:t>
            </a:r>
            <a:r>
              <a:rPr sz="2200" kern="0" spc="-13" dirty="0">
                <a:latin typeface="+mj-lt"/>
                <a:cs typeface="Corbel"/>
              </a:rPr>
              <a:t>Settlement</a:t>
            </a:r>
            <a:r>
              <a:rPr sz="2200" kern="0" spc="-33" dirty="0">
                <a:latin typeface="+mj-lt"/>
                <a:cs typeface="Corbel"/>
              </a:rPr>
              <a:t> </a:t>
            </a:r>
            <a:r>
              <a:rPr sz="2200" kern="0" dirty="0">
                <a:latin typeface="+mj-lt"/>
                <a:cs typeface="Corbel"/>
              </a:rPr>
              <a:t>to </a:t>
            </a:r>
            <a:r>
              <a:rPr sz="2200" kern="0" spc="-13" dirty="0">
                <a:latin typeface="+mj-lt"/>
                <a:cs typeface="Corbel"/>
              </a:rPr>
              <a:t>address</a:t>
            </a:r>
            <a:r>
              <a:rPr sz="2200" kern="0" spc="-107" dirty="0">
                <a:latin typeface="+mj-lt"/>
                <a:cs typeface="Corbel"/>
              </a:rPr>
              <a:t> </a:t>
            </a:r>
            <a:r>
              <a:rPr sz="2200" kern="0" spc="-13" dirty="0">
                <a:latin typeface="+mj-lt"/>
                <a:cs typeface="Corbel"/>
              </a:rPr>
              <a:t>Clean</a:t>
            </a:r>
            <a:r>
              <a:rPr sz="2200" kern="0" spc="-100" dirty="0">
                <a:latin typeface="+mj-lt"/>
                <a:cs typeface="Corbel"/>
              </a:rPr>
              <a:t> </a:t>
            </a:r>
            <a:r>
              <a:rPr sz="2200" kern="0" spc="-13" dirty="0">
                <a:latin typeface="+mj-lt"/>
                <a:cs typeface="Corbel"/>
              </a:rPr>
              <a:t>Air</a:t>
            </a:r>
            <a:r>
              <a:rPr sz="2200" kern="0" spc="-120" dirty="0">
                <a:latin typeface="+mj-lt"/>
                <a:cs typeface="Corbel"/>
              </a:rPr>
              <a:t> </a:t>
            </a:r>
            <a:r>
              <a:rPr sz="2200" kern="0" dirty="0">
                <a:latin typeface="+mj-lt"/>
                <a:cs typeface="Corbel"/>
              </a:rPr>
              <a:t>Act</a:t>
            </a:r>
            <a:r>
              <a:rPr sz="2200" kern="0" spc="-33" dirty="0">
                <a:latin typeface="+mj-lt"/>
                <a:cs typeface="Corbel"/>
              </a:rPr>
              <a:t> </a:t>
            </a:r>
            <a:r>
              <a:rPr sz="2200" kern="0" spc="-13" dirty="0">
                <a:latin typeface="+mj-lt"/>
                <a:cs typeface="Corbel"/>
              </a:rPr>
              <a:t>violations </a:t>
            </a:r>
            <a:r>
              <a:rPr sz="2200" kern="0" dirty="0">
                <a:latin typeface="+mj-lt"/>
                <a:cs typeface="Corbel"/>
              </a:rPr>
              <a:t>related</a:t>
            </a:r>
            <a:r>
              <a:rPr sz="2200" kern="0" spc="-53" dirty="0">
                <a:latin typeface="+mj-lt"/>
                <a:cs typeface="Corbel"/>
              </a:rPr>
              <a:t> </a:t>
            </a:r>
            <a:r>
              <a:rPr sz="2200" kern="0" dirty="0">
                <a:latin typeface="+mj-lt"/>
                <a:cs typeface="Corbel"/>
              </a:rPr>
              <a:t>to</a:t>
            </a:r>
            <a:r>
              <a:rPr sz="2200" kern="0" spc="-40" dirty="0">
                <a:latin typeface="+mj-lt"/>
                <a:cs typeface="Corbel"/>
              </a:rPr>
              <a:t> </a:t>
            </a:r>
            <a:r>
              <a:rPr sz="2200" kern="0" spc="-13" dirty="0">
                <a:latin typeface="+mj-lt"/>
                <a:cs typeface="Corbel"/>
              </a:rPr>
              <a:t>certain</a:t>
            </a:r>
            <a:r>
              <a:rPr sz="2200" kern="0" spc="-147" dirty="0">
                <a:latin typeface="+mj-lt"/>
                <a:cs typeface="Corbel"/>
              </a:rPr>
              <a:t> </a:t>
            </a:r>
            <a:r>
              <a:rPr sz="2200" kern="0" spc="-13" dirty="0">
                <a:latin typeface="+mj-lt"/>
                <a:cs typeface="Corbel"/>
              </a:rPr>
              <a:t>Volkswagen</a:t>
            </a:r>
            <a:r>
              <a:rPr sz="2200" kern="0" spc="-53" dirty="0">
                <a:latin typeface="+mj-lt"/>
                <a:cs typeface="Corbel"/>
              </a:rPr>
              <a:t> </a:t>
            </a:r>
            <a:r>
              <a:rPr sz="2200" kern="0" dirty="0">
                <a:latin typeface="+mj-lt"/>
                <a:cs typeface="Corbel"/>
              </a:rPr>
              <a:t>diesel</a:t>
            </a:r>
            <a:r>
              <a:rPr sz="2200" kern="0" spc="-53" dirty="0">
                <a:latin typeface="+mj-lt"/>
                <a:cs typeface="Corbel"/>
              </a:rPr>
              <a:t> </a:t>
            </a:r>
            <a:r>
              <a:rPr sz="2200" kern="0" dirty="0">
                <a:latin typeface="+mj-lt"/>
                <a:cs typeface="Corbel"/>
              </a:rPr>
              <a:t>vehicles.</a:t>
            </a:r>
            <a:r>
              <a:rPr sz="2200" kern="0" spc="-60" dirty="0">
                <a:latin typeface="+mj-lt"/>
                <a:cs typeface="Corbel"/>
              </a:rPr>
              <a:t> </a:t>
            </a:r>
            <a:r>
              <a:rPr sz="2200" kern="0" dirty="0">
                <a:latin typeface="+mj-lt"/>
                <a:cs typeface="Corbel"/>
              </a:rPr>
              <a:t>Illinois</a:t>
            </a:r>
            <a:r>
              <a:rPr sz="2200" kern="0" spc="-73" dirty="0">
                <a:latin typeface="+mj-lt"/>
                <a:cs typeface="Corbel"/>
              </a:rPr>
              <a:t> </a:t>
            </a:r>
            <a:r>
              <a:rPr sz="2200" kern="0" dirty="0">
                <a:latin typeface="+mj-lt"/>
                <a:cs typeface="Corbel"/>
              </a:rPr>
              <a:t>received</a:t>
            </a:r>
            <a:r>
              <a:rPr sz="2200" kern="0" spc="-40" dirty="0">
                <a:latin typeface="+mj-lt"/>
                <a:cs typeface="Corbel"/>
              </a:rPr>
              <a:t> </a:t>
            </a:r>
            <a:r>
              <a:rPr sz="2200" kern="0" dirty="0">
                <a:latin typeface="+mj-lt"/>
                <a:cs typeface="Corbel"/>
              </a:rPr>
              <a:t>an</a:t>
            </a:r>
            <a:r>
              <a:rPr sz="2200" kern="0" spc="-13" dirty="0">
                <a:latin typeface="+mj-lt"/>
                <a:cs typeface="Corbel"/>
              </a:rPr>
              <a:t> initial </a:t>
            </a:r>
            <a:r>
              <a:rPr sz="2200" kern="0" dirty="0">
                <a:latin typeface="+mj-lt"/>
                <a:cs typeface="Corbel"/>
              </a:rPr>
              <a:t>allocation</a:t>
            </a:r>
            <a:r>
              <a:rPr sz="2200" kern="0" spc="-53" dirty="0">
                <a:latin typeface="+mj-lt"/>
                <a:cs typeface="Corbel"/>
              </a:rPr>
              <a:t> </a:t>
            </a:r>
            <a:r>
              <a:rPr sz="2200" kern="0" dirty="0">
                <a:latin typeface="+mj-lt"/>
                <a:cs typeface="Corbel"/>
              </a:rPr>
              <a:t>of</a:t>
            </a:r>
            <a:r>
              <a:rPr sz="2200" kern="0" spc="-33" dirty="0">
                <a:latin typeface="+mj-lt"/>
                <a:cs typeface="Corbel"/>
              </a:rPr>
              <a:t> </a:t>
            </a:r>
            <a:r>
              <a:rPr sz="2200" kern="0" dirty="0">
                <a:latin typeface="+mj-lt"/>
                <a:cs typeface="Corbel"/>
              </a:rPr>
              <a:t>approximately</a:t>
            </a:r>
            <a:r>
              <a:rPr sz="2200" kern="0" spc="-40" dirty="0">
                <a:latin typeface="+mj-lt"/>
                <a:cs typeface="Corbel"/>
              </a:rPr>
              <a:t> </a:t>
            </a:r>
            <a:r>
              <a:rPr sz="2200" kern="0" dirty="0">
                <a:latin typeface="+mj-lt"/>
                <a:cs typeface="Corbel"/>
              </a:rPr>
              <a:t>$108</a:t>
            </a:r>
            <a:r>
              <a:rPr sz="2200" kern="0" spc="-27" dirty="0">
                <a:latin typeface="+mj-lt"/>
                <a:cs typeface="Corbel"/>
              </a:rPr>
              <a:t> </a:t>
            </a:r>
            <a:r>
              <a:rPr sz="2200" kern="0" spc="-13" dirty="0">
                <a:latin typeface="+mj-lt"/>
                <a:cs typeface="Corbel"/>
              </a:rPr>
              <a:t>million.</a:t>
            </a:r>
            <a:r>
              <a:rPr sz="2200" kern="0" spc="-187" dirty="0">
                <a:latin typeface="+mj-lt"/>
                <a:cs typeface="Corbel"/>
              </a:rPr>
              <a:t> </a:t>
            </a:r>
            <a:r>
              <a:rPr sz="2200" kern="0" dirty="0">
                <a:latin typeface="+mj-lt"/>
                <a:cs typeface="Corbel"/>
              </a:rPr>
              <a:t>The</a:t>
            </a:r>
            <a:r>
              <a:rPr sz="2200" kern="0" spc="-40" dirty="0">
                <a:latin typeface="+mj-lt"/>
                <a:cs typeface="Corbel"/>
              </a:rPr>
              <a:t> </a:t>
            </a:r>
            <a:r>
              <a:rPr sz="2200" kern="0" dirty="0">
                <a:latin typeface="+mj-lt"/>
                <a:cs typeface="Corbel"/>
              </a:rPr>
              <a:t>funds</a:t>
            </a:r>
            <a:r>
              <a:rPr sz="2200" kern="0" spc="-33" dirty="0">
                <a:latin typeface="+mj-lt"/>
                <a:cs typeface="Corbel"/>
              </a:rPr>
              <a:t> </a:t>
            </a:r>
            <a:r>
              <a:rPr sz="2200" kern="0" dirty="0">
                <a:latin typeface="+mj-lt"/>
                <a:cs typeface="Corbel"/>
              </a:rPr>
              <a:t>are</a:t>
            </a:r>
            <a:r>
              <a:rPr sz="2200" kern="0" spc="-20" dirty="0">
                <a:latin typeface="+mj-lt"/>
                <a:cs typeface="Corbel"/>
              </a:rPr>
              <a:t> </a:t>
            </a:r>
            <a:r>
              <a:rPr sz="2200" kern="0" dirty="0">
                <a:latin typeface="+mj-lt"/>
                <a:cs typeface="Corbel"/>
              </a:rPr>
              <a:t>to</a:t>
            </a:r>
            <a:r>
              <a:rPr sz="2200" kern="0" spc="-20" dirty="0">
                <a:latin typeface="+mj-lt"/>
                <a:cs typeface="Corbel"/>
              </a:rPr>
              <a:t> </a:t>
            </a:r>
            <a:r>
              <a:rPr sz="2200" kern="0" dirty="0">
                <a:latin typeface="+mj-lt"/>
                <a:cs typeface="Corbel"/>
              </a:rPr>
              <a:t>be</a:t>
            </a:r>
            <a:r>
              <a:rPr sz="2200" kern="0" spc="-40" dirty="0">
                <a:latin typeface="+mj-lt"/>
                <a:cs typeface="Corbel"/>
              </a:rPr>
              <a:t> </a:t>
            </a:r>
            <a:r>
              <a:rPr sz="2200" kern="0" dirty="0">
                <a:latin typeface="+mj-lt"/>
                <a:cs typeface="Corbel"/>
              </a:rPr>
              <a:t>used</a:t>
            </a:r>
            <a:r>
              <a:rPr sz="2200" kern="0" spc="-40" dirty="0">
                <a:latin typeface="+mj-lt"/>
                <a:cs typeface="Corbel"/>
              </a:rPr>
              <a:t> </a:t>
            </a:r>
            <a:r>
              <a:rPr sz="2200" kern="0" dirty="0">
                <a:latin typeface="+mj-lt"/>
                <a:cs typeface="Corbel"/>
              </a:rPr>
              <a:t>for</a:t>
            </a:r>
            <a:r>
              <a:rPr sz="2200" kern="0" spc="-33" dirty="0">
                <a:latin typeface="+mj-lt"/>
                <a:cs typeface="Corbel"/>
              </a:rPr>
              <a:t> </a:t>
            </a:r>
            <a:r>
              <a:rPr sz="2200" kern="0" spc="-13" dirty="0">
                <a:latin typeface="+mj-lt"/>
                <a:cs typeface="Corbel"/>
              </a:rPr>
              <a:t>projects </a:t>
            </a:r>
            <a:r>
              <a:rPr sz="2200" kern="0" dirty="0">
                <a:latin typeface="+mj-lt"/>
                <a:cs typeface="Corbel"/>
              </a:rPr>
              <a:t>that</a:t>
            </a:r>
            <a:r>
              <a:rPr sz="2200" kern="0" spc="-20" dirty="0">
                <a:latin typeface="+mj-lt"/>
                <a:cs typeface="Corbel"/>
              </a:rPr>
              <a:t> </a:t>
            </a:r>
            <a:r>
              <a:rPr sz="2200" kern="0" dirty="0">
                <a:latin typeface="+mj-lt"/>
                <a:cs typeface="Corbel"/>
              </a:rPr>
              <a:t>reduce</a:t>
            </a:r>
            <a:r>
              <a:rPr sz="2200" kern="0" spc="-40" dirty="0">
                <a:latin typeface="+mj-lt"/>
                <a:cs typeface="Corbel"/>
              </a:rPr>
              <a:t> </a:t>
            </a:r>
            <a:r>
              <a:rPr sz="2200" kern="0" dirty="0">
                <a:latin typeface="+mj-lt"/>
                <a:cs typeface="Corbel"/>
              </a:rPr>
              <a:t>nitrogen</a:t>
            </a:r>
            <a:r>
              <a:rPr sz="2200" kern="0" spc="-67" dirty="0">
                <a:latin typeface="+mj-lt"/>
                <a:cs typeface="Corbel"/>
              </a:rPr>
              <a:t> </a:t>
            </a:r>
            <a:r>
              <a:rPr sz="2200" kern="0" dirty="0">
                <a:latin typeface="+mj-lt"/>
                <a:cs typeface="Corbel"/>
              </a:rPr>
              <a:t>oxide</a:t>
            </a:r>
            <a:r>
              <a:rPr sz="2200" kern="0" spc="-20" dirty="0">
                <a:latin typeface="+mj-lt"/>
                <a:cs typeface="Corbel"/>
              </a:rPr>
              <a:t> </a:t>
            </a:r>
            <a:r>
              <a:rPr sz="2200" kern="0" dirty="0">
                <a:latin typeface="+mj-lt"/>
                <a:cs typeface="Corbel"/>
              </a:rPr>
              <a:t>(NOx)</a:t>
            </a:r>
            <a:r>
              <a:rPr sz="2200" kern="0" spc="-40" dirty="0">
                <a:latin typeface="+mj-lt"/>
                <a:cs typeface="Corbel"/>
              </a:rPr>
              <a:t> </a:t>
            </a:r>
            <a:r>
              <a:rPr sz="2200" kern="0" dirty="0">
                <a:latin typeface="+mj-lt"/>
                <a:cs typeface="Corbel"/>
              </a:rPr>
              <a:t>emissions</a:t>
            </a:r>
            <a:r>
              <a:rPr sz="2200" kern="0" spc="-87" dirty="0">
                <a:latin typeface="+mj-lt"/>
                <a:cs typeface="Corbel"/>
              </a:rPr>
              <a:t> </a:t>
            </a:r>
            <a:r>
              <a:rPr sz="2200" kern="0" dirty="0">
                <a:latin typeface="+mj-lt"/>
                <a:cs typeface="Corbel"/>
              </a:rPr>
              <a:t>in</a:t>
            </a:r>
            <a:r>
              <a:rPr sz="2200" kern="0" spc="-47" dirty="0">
                <a:latin typeface="+mj-lt"/>
                <a:cs typeface="Corbel"/>
              </a:rPr>
              <a:t> </a:t>
            </a:r>
            <a:r>
              <a:rPr sz="2200" kern="0" spc="-13" dirty="0">
                <a:latin typeface="+mj-lt"/>
                <a:cs typeface="Corbel"/>
              </a:rPr>
              <a:t>Illinois.</a:t>
            </a:r>
            <a:endParaRPr sz="2200" kern="0" dirty="0">
              <a:latin typeface="+mj-lt"/>
              <a:cs typeface="Corbel"/>
            </a:endParaRPr>
          </a:p>
          <a:p>
            <a:pPr marL="246374" indent="-229441" defTabSz="1219170">
              <a:spcBef>
                <a:spcPts val="800"/>
              </a:spcBef>
              <a:buFont typeface="Arial"/>
              <a:buChar char="•"/>
              <a:tabLst>
                <a:tab pos="246374" algn="l"/>
              </a:tabLst>
            </a:pPr>
            <a:r>
              <a:rPr sz="2200" kern="0" dirty="0">
                <a:latin typeface="+mj-lt"/>
                <a:cs typeface="Corbel"/>
              </a:rPr>
              <a:t>Up</a:t>
            </a:r>
            <a:r>
              <a:rPr sz="2200" kern="0" spc="-67" dirty="0">
                <a:latin typeface="+mj-lt"/>
                <a:cs typeface="Corbel"/>
              </a:rPr>
              <a:t> </a:t>
            </a:r>
            <a:r>
              <a:rPr sz="2200" kern="0" dirty="0">
                <a:latin typeface="+mj-lt"/>
                <a:cs typeface="Corbel"/>
              </a:rPr>
              <a:t>to</a:t>
            </a:r>
            <a:r>
              <a:rPr sz="2200" kern="0" spc="-13" dirty="0">
                <a:latin typeface="+mj-lt"/>
                <a:cs typeface="Corbel"/>
              </a:rPr>
              <a:t> </a:t>
            </a:r>
            <a:r>
              <a:rPr sz="2200" kern="0" spc="-27" dirty="0">
                <a:latin typeface="+mj-lt"/>
                <a:cs typeface="Corbel"/>
              </a:rPr>
              <a:t>$27,023,485</a:t>
            </a:r>
            <a:r>
              <a:rPr sz="2200" kern="0" spc="-40" dirty="0">
                <a:latin typeface="+mj-lt"/>
                <a:cs typeface="Corbel"/>
              </a:rPr>
              <a:t> </a:t>
            </a:r>
            <a:r>
              <a:rPr sz="2200" kern="0" dirty="0">
                <a:latin typeface="+mj-lt"/>
                <a:cs typeface="Corbel"/>
              </a:rPr>
              <a:t>in</a:t>
            </a:r>
            <a:r>
              <a:rPr sz="2200" kern="0" spc="-167" dirty="0">
                <a:latin typeface="+mj-lt"/>
                <a:cs typeface="Corbel"/>
              </a:rPr>
              <a:t> </a:t>
            </a:r>
            <a:r>
              <a:rPr sz="2200" kern="0" spc="-13" dirty="0">
                <a:latin typeface="+mj-lt"/>
                <a:cs typeface="Corbel"/>
              </a:rPr>
              <a:t>Volkswagen</a:t>
            </a:r>
            <a:r>
              <a:rPr sz="2200" kern="0" spc="-47" dirty="0">
                <a:latin typeface="+mj-lt"/>
                <a:cs typeface="Corbel"/>
              </a:rPr>
              <a:t> </a:t>
            </a:r>
            <a:r>
              <a:rPr sz="2200" kern="0" dirty="0">
                <a:latin typeface="+mj-lt"/>
                <a:cs typeface="Corbel"/>
              </a:rPr>
              <a:t>funding</a:t>
            </a:r>
            <a:r>
              <a:rPr sz="2200" kern="0" spc="-40" dirty="0">
                <a:latin typeface="+mj-lt"/>
                <a:cs typeface="Corbel"/>
              </a:rPr>
              <a:t> </a:t>
            </a:r>
            <a:r>
              <a:rPr sz="2200" kern="0" dirty="0">
                <a:latin typeface="+mj-lt"/>
                <a:cs typeface="Corbel"/>
              </a:rPr>
              <a:t>is</a:t>
            </a:r>
            <a:r>
              <a:rPr sz="2200" kern="0" spc="-47" dirty="0">
                <a:latin typeface="+mj-lt"/>
                <a:cs typeface="Corbel"/>
              </a:rPr>
              <a:t> </a:t>
            </a:r>
            <a:r>
              <a:rPr sz="2200" kern="0" dirty="0">
                <a:latin typeface="+mj-lt"/>
                <a:cs typeface="Corbel"/>
              </a:rPr>
              <a:t>available</a:t>
            </a:r>
            <a:r>
              <a:rPr sz="2200" kern="0" spc="13" dirty="0">
                <a:latin typeface="+mj-lt"/>
                <a:cs typeface="Corbel"/>
              </a:rPr>
              <a:t> </a:t>
            </a:r>
            <a:r>
              <a:rPr sz="2200" kern="0" dirty="0">
                <a:latin typeface="+mj-lt"/>
                <a:cs typeface="Corbel"/>
              </a:rPr>
              <a:t>for</a:t>
            </a:r>
            <a:r>
              <a:rPr sz="2200" kern="0" spc="-33" dirty="0">
                <a:latin typeface="+mj-lt"/>
                <a:cs typeface="Corbel"/>
              </a:rPr>
              <a:t> </a:t>
            </a:r>
            <a:r>
              <a:rPr sz="2200" kern="0" spc="-13" dirty="0">
                <a:latin typeface="+mj-lt"/>
                <a:cs typeface="Corbel"/>
              </a:rPr>
              <a:t>all-</a:t>
            </a:r>
            <a:r>
              <a:rPr sz="2200" kern="0" dirty="0">
                <a:latin typeface="+mj-lt"/>
                <a:cs typeface="Corbel"/>
              </a:rPr>
              <a:t>electric</a:t>
            </a:r>
            <a:r>
              <a:rPr sz="2200" kern="0" spc="-60" dirty="0">
                <a:latin typeface="+mj-lt"/>
                <a:cs typeface="Corbel"/>
              </a:rPr>
              <a:t> </a:t>
            </a:r>
            <a:r>
              <a:rPr sz="2200" kern="0" spc="-13" dirty="0">
                <a:latin typeface="+mj-lt"/>
                <a:cs typeface="Corbel"/>
              </a:rPr>
              <a:t>school</a:t>
            </a:r>
            <a:r>
              <a:rPr lang="en-US" sz="2200" kern="0" spc="-13" dirty="0">
                <a:latin typeface="+mj-lt"/>
                <a:cs typeface="Corbel"/>
              </a:rPr>
              <a:t> buses. Applications are due on September 5, 2023.  Funding is available for replacing old diesel school buses </a:t>
            </a:r>
            <a:r>
              <a:rPr lang="en-US" sz="2200" kern="0" dirty="0">
                <a:latin typeface="+mj-lt"/>
                <a:cs typeface="Corbel"/>
              </a:rPr>
              <a:t>with</a:t>
            </a:r>
            <a:r>
              <a:rPr lang="en-US" sz="2200" kern="0" spc="-47" dirty="0">
                <a:latin typeface="+mj-lt"/>
                <a:cs typeface="Corbel"/>
              </a:rPr>
              <a:t> </a:t>
            </a:r>
            <a:r>
              <a:rPr lang="en-US" sz="2200" kern="0" dirty="0">
                <a:latin typeface="+mj-lt"/>
                <a:cs typeface="Corbel"/>
              </a:rPr>
              <a:t>new</a:t>
            </a:r>
            <a:r>
              <a:rPr lang="en-US" sz="2200" kern="0" spc="-27" dirty="0">
                <a:latin typeface="+mj-lt"/>
                <a:cs typeface="Corbel"/>
              </a:rPr>
              <a:t> </a:t>
            </a:r>
            <a:r>
              <a:rPr lang="en-US" sz="2200" kern="0" spc="-13" dirty="0">
                <a:latin typeface="+mj-lt"/>
                <a:cs typeface="Corbel"/>
              </a:rPr>
              <a:t>all-</a:t>
            </a:r>
            <a:r>
              <a:rPr lang="en-US" sz="2200" kern="0" dirty="0">
                <a:latin typeface="+mj-lt"/>
                <a:cs typeface="Corbel"/>
              </a:rPr>
              <a:t>electric</a:t>
            </a:r>
            <a:r>
              <a:rPr lang="en-US" sz="2200" kern="0" spc="-73" dirty="0">
                <a:latin typeface="+mj-lt"/>
                <a:cs typeface="Corbel"/>
              </a:rPr>
              <a:t> </a:t>
            </a:r>
            <a:r>
              <a:rPr lang="en-US" sz="2200" kern="0" dirty="0">
                <a:latin typeface="+mj-lt"/>
                <a:cs typeface="Corbel"/>
              </a:rPr>
              <a:t>school</a:t>
            </a:r>
            <a:r>
              <a:rPr lang="en-US" sz="2200" kern="0" spc="-60" dirty="0">
                <a:latin typeface="+mj-lt"/>
                <a:cs typeface="Corbel"/>
              </a:rPr>
              <a:t> </a:t>
            </a:r>
            <a:r>
              <a:rPr lang="en-US" sz="2200" kern="0" dirty="0">
                <a:latin typeface="+mj-lt"/>
                <a:cs typeface="Corbel"/>
              </a:rPr>
              <a:t>buses.</a:t>
            </a:r>
            <a:r>
              <a:rPr lang="en-US" sz="2200" kern="0" spc="-53" dirty="0">
                <a:latin typeface="+mj-lt"/>
                <a:cs typeface="Corbel"/>
              </a:rPr>
              <a:t> </a:t>
            </a:r>
            <a:r>
              <a:rPr lang="en-US" sz="2200" kern="0" spc="-27" dirty="0">
                <a:latin typeface="+mj-lt"/>
                <a:cs typeface="Corbel"/>
              </a:rPr>
              <a:t>Pre-</a:t>
            </a:r>
            <a:r>
              <a:rPr lang="en-US" sz="2200" kern="0" dirty="0">
                <a:latin typeface="+mj-lt"/>
                <a:cs typeface="Corbel"/>
              </a:rPr>
              <a:t>qualification</a:t>
            </a:r>
            <a:r>
              <a:rPr lang="en-US" sz="2200" kern="0" spc="-80" dirty="0">
                <a:latin typeface="+mj-lt"/>
                <a:cs typeface="Corbel"/>
              </a:rPr>
              <a:t> </a:t>
            </a:r>
            <a:r>
              <a:rPr lang="en-US" sz="2200" kern="0" dirty="0">
                <a:latin typeface="+mj-lt"/>
                <a:cs typeface="Corbel"/>
              </a:rPr>
              <a:t>is</a:t>
            </a:r>
            <a:r>
              <a:rPr lang="en-US" sz="2200" kern="0" spc="-67" dirty="0">
                <a:latin typeface="+mj-lt"/>
                <a:cs typeface="Corbel"/>
              </a:rPr>
              <a:t> </a:t>
            </a:r>
            <a:r>
              <a:rPr lang="en-US" sz="2200" kern="0" dirty="0">
                <a:latin typeface="+mj-lt"/>
                <a:cs typeface="Corbel"/>
              </a:rPr>
              <a:t>required</a:t>
            </a:r>
            <a:r>
              <a:rPr lang="en-US" sz="2200" kern="0" spc="-87" dirty="0">
                <a:latin typeface="+mj-lt"/>
                <a:cs typeface="Corbel"/>
              </a:rPr>
              <a:t> </a:t>
            </a:r>
            <a:r>
              <a:rPr lang="en-US" sz="2200" kern="0" dirty="0">
                <a:latin typeface="+mj-lt"/>
                <a:cs typeface="Corbel"/>
              </a:rPr>
              <a:t>before</a:t>
            </a:r>
            <a:r>
              <a:rPr lang="en-US" sz="2200" kern="0" spc="-60" dirty="0">
                <a:latin typeface="+mj-lt"/>
                <a:cs typeface="Corbel"/>
              </a:rPr>
              <a:t> </a:t>
            </a:r>
            <a:r>
              <a:rPr lang="en-US" sz="2200" kern="0" dirty="0">
                <a:latin typeface="+mj-lt"/>
                <a:cs typeface="Corbel"/>
              </a:rPr>
              <a:t>application</a:t>
            </a:r>
            <a:r>
              <a:rPr lang="en-US" sz="2200" kern="0" spc="-73" dirty="0">
                <a:latin typeface="+mj-lt"/>
                <a:cs typeface="Corbel"/>
              </a:rPr>
              <a:t> </a:t>
            </a:r>
            <a:r>
              <a:rPr lang="en-US" sz="2200" kern="0" spc="-13" dirty="0">
                <a:latin typeface="+mj-lt"/>
                <a:cs typeface="Corbel"/>
              </a:rPr>
              <a:t>submission.</a:t>
            </a:r>
          </a:p>
          <a:p>
            <a:pPr marL="246374" indent="-229441" defTabSz="1219170">
              <a:spcBef>
                <a:spcPts val="800"/>
              </a:spcBef>
              <a:buFont typeface="Arial"/>
              <a:buChar char="•"/>
              <a:tabLst>
                <a:tab pos="246374" algn="l"/>
              </a:tabLst>
            </a:pPr>
            <a:endParaRPr sz="2200" kern="0" dirty="0">
              <a:solidFill>
                <a:sysClr val="windowText" lastClr="000000"/>
              </a:solidFill>
              <a:latin typeface="+mj-lt"/>
              <a:cs typeface="Corbel"/>
            </a:endParaRPr>
          </a:p>
        </p:txBody>
      </p:sp>
      <p:sp>
        <p:nvSpPr>
          <p:cNvPr id="12" name="object 12"/>
          <p:cNvSpPr txBox="1"/>
          <p:nvPr/>
        </p:nvSpPr>
        <p:spPr>
          <a:xfrm>
            <a:off x="592664" y="5461410"/>
            <a:ext cx="6052685" cy="386430"/>
          </a:xfrm>
          <a:prstGeom prst="rect">
            <a:avLst/>
          </a:prstGeom>
        </p:spPr>
        <p:txBody>
          <a:bodyPr vert="horz" wrap="square" lIns="0" tIns="16933" rIns="0" bIns="0" rtlCol="0">
            <a:spAutoFit/>
          </a:bodyPr>
          <a:lstStyle/>
          <a:p>
            <a:pPr marL="16933" defTabSz="1219170">
              <a:spcBef>
                <a:spcPts val="133"/>
              </a:spcBef>
            </a:pPr>
            <a:r>
              <a:rPr sz="1200" i="1" kern="0" dirty="0">
                <a:solidFill>
                  <a:srgbClr val="011A36"/>
                </a:solidFill>
                <a:latin typeface="+mj-lt"/>
                <a:cs typeface="Corbel"/>
              </a:rPr>
              <a:t>Link:</a:t>
            </a:r>
            <a:r>
              <a:rPr sz="1200" i="1" kern="0" spc="473" dirty="0">
                <a:solidFill>
                  <a:srgbClr val="011A36"/>
                </a:solidFill>
                <a:latin typeface="+mj-lt"/>
                <a:cs typeface="Corbel"/>
              </a:rPr>
              <a:t> </a:t>
            </a:r>
            <a:r>
              <a:rPr sz="1200" i="1" u="sng" kern="0" spc="-13" dirty="0">
                <a:solidFill>
                  <a:srgbClr val="0000FF"/>
                </a:solidFill>
                <a:uFill>
                  <a:solidFill>
                    <a:srgbClr val="011A36"/>
                  </a:solidFill>
                </a:uFill>
                <a:latin typeface="+mj-lt"/>
                <a:cs typeface="Corbel"/>
                <a:hlinkClick r:id="rId3">
                  <a:extLst>
                    <a:ext uri="{A12FA001-AC4F-418D-AE19-62706E023703}">
                      <ahyp:hlinkClr xmlns:ahyp="http://schemas.microsoft.com/office/drawing/2018/hyperlinkcolor" val="tx"/>
                    </a:ext>
                  </a:extLst>
                </a:hlinkClick>
              </a:rPr>
              <a:t>https://epa.illinois.gov/topics/air-quality/driving-a-</a:t>
            </a:r>
            <a:r>
              <a:rPr sz="1200" i="1" u="sng" kern="0" dirty="0">
                <a:solidFill>
                  <a:srgbClr val="0000FF"/>
                </a:solidFill>
                <a:uFill>
                  <a:solidFill>
                    <a:srgbClr val="011A36"/>
                  </a:solidFill>
                </a:uFill>
                <a:latin typeface="+mj-lt"/>
                <a:cs typeface="Corbel"/>
                <a:hlinkClick r:id="rId3">
                  <a:extLst>
                    <a:ext uri="{A12FA001-AC4F-418D-AE19-62706E023703}">
                      <ahyp:hlinkClr xmlns:ahyp="http://schemas.microsoft.com/office/drawing/2018/hyperlinkcolor" val="tx"/>
                    </a:ext>
                  </a:extLst>
                </a:hlinkClick>
              </a:rPr>
              <a:t>cleaner-</a:t>
            </a:r>
            <a:r>
              <a:rPr sz="1200" i="1" u="sng" kern="0" spc="-13" dirty="0">
                <a:solidFill>
                  <a:srgbClr val="0000FF"/>
                </a:solidFill>
                <a:uFill>
                  <a:solidFill>
                    <a:srgbClr val="011A36"/>
                  </a:solidFill>
                </a:uFill>
                <a:latin typeface="+mj-lt"/>
                <a:cs typeface="Corbel"/>
                <a:hlinkClick r:id="rId3">
                  <a:extLst>
                    <a:ext uri="{A12FA001-AC4F-418D-AE19-62706E023703}">
                      <ahyp:hlinkClr xmlns:ahyp="http://schemas.microsoft.com/office/drawing/2018/hyperlinkcolor" val="tx"/>
                    </a:ext>
                  </a:extLst>
                </a:hlinkClick>
              </a:rPr>
              <a:t>illinois/vw-settlement.htm</a:t>
            </a:r>
            <a:r>
              <a:rPr sz="1200" i="1" kern="0" spc="-13" dirty="0">
                <a:latin typeface="+mj-lt"/>
                <a:cs typeface="Corbel"/>
                <a:hlinkClick r:id="rId3">
                  <a:extLst>
                    <a:ext uri="{A12FA001-AC4F-418D-AE19-62706E023703}">
                      <ahyp:hlinkClr xmlns:ahyp="http://schemas.microsoft.com/office/drawing/2018/hyperlinkcolor" val="tx"/>
                    </a:ext>
                  </a:extLst>
                </a:hlinkClick>
              </a:rPr>
              <a:t>l</a:t>
            </a:r>
            <a:r>
              <a:rPr lang="en-US" sz="1200" i="1" kern="0" spc="-13" dirty="0">
                <a:latin typeface="+mj-lt"/>
                <a:cs typeface="Corbel"/>
              </a:rPr>
              <a:t>  </a:t>
            </a:r>
            <a:r>
              <a:rPr lang="en-US" sz="1200" i="1" kern="0" spc="-13" dirty="0">
                <a:solidFill>
                  <a:srgbClr val="011A36"/>
                </a:solidFill>
                <a:latin typeface="+mj-lt"/>
                <a:cs typeface="Corbel"/>
              </a:rPr>
              <a:t>;  </a:t>
            </a:r>
            <a:r>
              <a:rPr sz="1200" i="1" kern="0" spc="-13" dirty="0">
                <a:solidFill>
                  <a:srgbClr val="011A36"/>
                </a:solidFill>
                <a:latin typeface="+mj-lt"/>
                <a:cs typeface="Corbel"/>
              </a:rPr>
              <a:t>https://epa.illinois.gov/topics/air-quality/driving-a-</a:t>
            </a:r>
            <a:r>
              <a:rPr sz="1200" i="1" kern="0" dirty="0">
                <a:solidFill>
                  <a:srgbClr val="011A36"/>
                </a:solidFill>
                <a:latin typeface="+mj-lt"/>
                <a:cs typeface="Corbel"/>
              </a:rPr>
              <a:t>cleaner-</a:t>
            </a:r>
            <a:r>
              <a:rPr sz="1200" i="1" kern="0" spc="-13" dirty="0">
                <a:solidFill>
                  <a:srgbClr val="011A36"/>
                </a:solidFill>
                <a:latin typeface="+mj-lt"/>
                <a:cs typeface="Corbel"/>
              </a:rPr>
              <a:t>illinois.html</a:t>
            </a:r>
            <a:endParaRPr sz="1200" kern="0" dirty="0">
              <a:solidFill>
                <a:sysClr val="windowText" lastClr="000000"/>
              </a:solidFill>
              <a:latin typeface="+mj-lt"/>
              <a:cs typeface="Corbel"/>
            </a:endParaRPr>
          </a:p>
        </p:txBody>
      </p:sp>
      <p:pic>
        <p:nvPicPr>
          <p:cNvPr id="13" name="object 13"/>
          <p:cNvPicPr/>
          <p:nvPr/>
        </p:nvPicPr>
        <p:blipFill>
          <a:blip r:embed="rId4" cstate="print"/>
          <a:stretch>
            <a:fillRect/>
          </a:stretch>
        </p:blipFill>
        <p:spPr>
          <a:xfrm>
            <a:off x="10690353" y="3476753"/>
            <a:ext cx="1322831" cy="1320799"/>
          </a:xfrm>
          <a:prstGeom prst="rect">
            <a:avLst/>
          </a:prstGeom>
        </p:spPr>
      </p:pic>
      <p:grpSp>
        <p:nvGrpSpPr>
          <p:cNvPr id="14" name="object 14"/>
          <p:cNvGrpSpPr/>
          <p:nvPr/>
        </p:nvGrpSpPr>
        <p:grpSpPr>
          <a:xfrm>
            <a:off x="9871372" y="94369"/>
            <a:ext cx="2320713" cy="3203787"/>
            <a:chOff x="7403528" y="70777"/>
            <a:chExt cx="1740535" cy="2402840"/>
          </a:xfrm>
        </p:grpSpPr>
        <p:pic>
          <p:nvPicPr>
            <p:cNvPr id="15" name="object 15"/>
            <p:cNvPicPr/>
            <p:nvPr/>
          </p:nvPicPr>
          <p:blipFill>
            <a:blip r:embed="rId5" cstate="print"/>
            <a:stretch>
              <a:fillRect/>
            </a:stretch>
          </p:blipFill>
          <p:spPr>
            <a:xfrm>
              <a:off x="7973568" y="1392936"/>
              <a:ext cx="1082039" cy="1080515"/>
            </a:xfrm>
            <a:prstGeom prst="rect">
              <a:avLst/>
            </a:prstGeom>
          </p:spPr>
        </p:pic>
        <p:pic>
          <p:nvPicPr>
            <p:cNvPr id="16" name="object 16"/>
            <p:cNvPicPr/>
            <p:nvPr/>
          </p:nvPicPr>
          <p:blipFill>
            <a:blip r:embed="rId6" cstate="print"/>
            <a:stretch>
              <a:fillRect/>
            </a:stretch>
          </p:blipFill>
          <p:spPr>
            <a:xfrm>
              <a:off x="7403528" y="70777"/>
              <a:ext cx="1740471" cy="1649766"/>
            </a:xfrm>
            <a:prstGeom prst="rect">
              <a:avLst/>
            </a:prstGeom>
          </p:spPr>
        </p:pic>
      </p:grpSp>
    </p:spTree>
  </p:cSld>
  <p:clrMapOvr>
    <a:masterClrMapping/>
  </p:clrMapOvr>
  <p:transition spd="med">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769840" y="2068289"/>
            <a:ext cx="9562253" cy="1084057"/>
          </a:xfrm>
          <a:prstGeom prst="rect">
            <a:avLst/>
          </a:prstGeom>
        </p:spPr>
        <p:txBody>
          <a:bodyPr vert="horz" wrap="square" lIns="0" tIns="16933" rIns="0" bIns="0" rtlCol="0">
            <a:spAutoFit/>
          </a:bodyPr>
          <a:lstStyle/>
          <a:p>
            <a:pPr marL="398770" indent="-381837" defTabSz="1219170">
              <a:spcBef>
                <a:spcPts val="133"/>
              </a:spcBef>
              <a:buClr>
                <a:srgbClr val="011A36"/>
              </a:buClr>
              <a:buFont typeface="Arial"/>
              <a:buChar char="•"/>
              <a:tabLst>
                <a:tab pos="398770" algn="l"/>
              </a:tabLst>
            </a:pPr>
            <a:r>
              <a:rPr sz="2200" b="1" kern="0" dirty="0">
                <a:solidFill>
                  <a:srgbClr val="011A36"/>
                </a:solidFill>
                <a:latin typeface="+mj-lt"/>
                <a:cs typeface="Corbel"/>
              </a:rPr>
              <a:t>Provided</a:t>
            </a:r>
            <a:r>
              <a:rPr sz="2200" b="1" kern="0" spc="-87" dirty="0">
                <a:solidFill>
                  <a:srgbClr val="011A36"/>
                </a:solidFill>
                <a:latin typeface="+mj-lt"/>
                <a:cs typeface="Corbel"/>
              </a:rPr>
              <a:t> </a:t>
            </a:r>
            <a:r>
              <a:rPr sz="2200" b="1" kern="0" dirty="0">
                <a:solidFill>
                  <a:srgbClr val="011A36"/>
                </a:solidFill>
                <a:latin typeface="+mj-lt"/>
                <a:cs typeface="Corbel"/>
              </a:rPr>
              <a:t>by</a:t>
            </a:r>
            <a:r>
              <a:rPr sz="2200" b="1" kern="0" spc="-33" dirty="0">
                <a:solidFill>
                  <a:srgbClr val="011A36"/>
                </a:solidFill>
                <a:latin typeface="+mj-lt"/>
                <a:cs typeface="Corbel"/>
              </a:rPr>
              <a:t> </a:t>
            </a:r>
            <a:r>
              <a:rPr sz="2200" b="1" kern="0" dirty="0">
                <a:solidFill>
                  <a:srgbClr val="011A36"/>
                </a:solidFill>
                <a:latin typeface="+mj-lt"/>
                <a:cs typeface="Corbel"/>
              </a:rPr>
              <a:t>Illinois</a:t>
            </a:r>
            <a:r>
              <a:rPr sz="2200" b="1" kern="0" spc="-13" dirty="0">
                <a:solidFill>
                  <a:srgbClr val="011A36"/>
                </a:solidFill>
                <a:latin typeface="+mj-lt"/>
                <a:cs typeface="Corbel"/>
              </a:rPr>
              <a:t> </a:t>
            </a:r>
            <a:r>
              <a:rPr sz="2200" b="1" kern="0" spc="-87" dirty="0">
                <a:solidFill>
                  <a:srgbClr val="011A36"/>
                </a:solidFill>
                <a:latin typeface="+mj-lt"/>
                <a:cs typeface="Corbel"/>
              </a:rPr>
              <a:t>EPA</a:t>
            </a:r>
            <a:r>
              <a:rPr sz="2200" b="1" kern="0" spc="-140" dirty="0">
                <a:solidFill>
                  <a:srgbClr val="011A36"/>
                </a:solidFill>
                <a:latin typeface="+mj-lt"/>
                <a:cs typeface="Corbel"/>
              </a:rPr>
              <a:t> </a:t>
            </a:r>
            <a:r>
              <a:rPr sz="2200" b="1" kern="0" dirty="0">
                <a:solidFill>
                  <a:srgbClr val="011A36"/>
                </a:solidFill>
                <a:latin typeface="+mj-lt"/>
                <a:cs typeface="Corbel"/>
              </a:rPr>
              <a:t>VW</a:t>
            </a:r>
            <a:r>
              <a:rPr sz="2200" b="1" kern="0" spc="-40" dirty="0">
                <a:solidFill>
                  <a:srgbClr val="011A36"/>
                </a:solidFill>
                <a:latin typeface="+mj-lt"/>
                <a:cs typeface="Corbel"/>
              </a:rPr>
              <a:t> </a:t>
            </a:r>
            <a:r>
              <a:rPr sz="2200" b="1" kern="0" spc="-13" dirty="0">
                <a:solidFill>
                  <a:srgbClr val="011A36"/>
                </a:solidFill>
                <a:latin typeface="+mj-lt"/>
                <a:cs typeface="Corbel"/>
              </a:rPr>
              <a:t>Mitigation</a:t>
            </a:r>
            <a:r>
              <a:rPr sz="2200" b="1" kern="0" spc="-120" dirty="0">
                <a:solidFill>
                  <a:srgbClr val="011A36"/>
                </a:solidFill>
                <a:latin typeface="+mj-lt"/>
                <a:cs typeface="Corbel"/>
              </a:rPr>
              <a:t> </a:t>
            </a:r>
            <a:r>
              <a:rPr sz="2200" b="1" kern="0" spc="-27" dirty="0">
                <a:solidFill>
                  <a:srgbClr val="011A36"/>
                </a:solidFill>
                <a:latin typeface="+mj-lt"/>
                <a:cs typeface="Corbel"/>
              </a:rPr>
              <a:t>Trust</a:t>
            </a:r>
            <a:r>
              <a:rPr sz="2200" b="1" kern="0" spc="-40" dirty="0">
                <a:solidFill>
                  <a:srgbClr val="011A36"/>
                </a:solidFill>
                <a:latin typeface="+mj-lt"/>
                <a:cs typeface="Corbel"/>
              </a:rPr>
              <a:t> </a:t>
            </a:r>
            <a:r>
              <a:rPr sz="2200" b="1" kern="0" spc="-13" dirty="0">
                <a:solidFill>
                  <a:srgbClr val="011A36"/>
                </a:solidFill>
                <a:latin typeface="+mj-lt"/>
                <a:cs typeface="Corbel"/>
              </a:rPr>
              <a:t>Funds</a:t>
            </a:r>
            <a:endParaRPr sz="2200" kern="0" dirty="0">
              <a:solidFill>
                <a:sysClr val="windowText" lastClr="000000"/>
              </a:solidFill>
              <a:latin typeface="+mj-lt"/>
              <a:cs typeface="Corbel"/>
            </a:endParaRPr>
          </a:p>
          <a:p>
            <a:pPr marL="398770" marR="6773" indent="-382684" defTabSz="1219170">
              <a:spcBef>
                <a:spcPts val="400"/>
              </a:spcBef>
              <a:buFont typeface="Arial"/>
              <a:buChar char="•"/>
              <a:tabLst>
                <a:tab pos="398770" algn="l"/>
              </a:tabLst>
            </a:pPr>
            <a:r>
              <a:rPr sz="2200" b="1" u="sng" kern="0" dirty="0">
                <a:solidFill>
                  <a:srgbClr val="011A36"/>
                </a:solidFill>
                <a:uFill>
                  <a:solidFill>
                    <a:srgbClr val="011A36"/>
                  </a:solidFill>
                </a:uFill>
                <a:latin typeface="+mj-lt"/>
                <a:cs typeface="Corbel"/>
              </a:rPr>
              <a:t>Over</a:t>
            </a:r>
            <a:r>
              <a:rPr sz="2200" b="1" u="sng" kern="0" spc="-47" dirty="0">
                <a:solidFill>
                  <a:srgbClr val="011A36"/>
                </a:solidFill>
                <a:uFill>
                  <a:solidFill>
                    <a:srgbClr val="011A36"/>
                  </a:solidFill>
                </a:uFill>
                <a:latin typeface="+mj-lt"/>
                <a:cs typeface="Corbel"/>
              </a:rPr>
              <a:t> </a:t>
            </a:r>
            <a:r>
              <a:rPr sz="2200" b="1" u="sng" kern="0" spc="-13" dirty="0">
                <a:solidFill>
                  <a:srgbClr val="011A36"/>
                </a:solidFill>
                <a:uFill>
                  <a:solidFill>
                    <a:srgbClr val="011A36"/>
                  </a:solidFill>
                </a:uFill>
                <a:latin typeface="+mj-lt"/>
                <a:cs typeface="Corbel"/>
              </a:rPr>
              <a:t>$27M</a:t>
            </a:r>
            <a:r>
              <a:rPr sz="2200" b="1" kern="0" spc="-53" dirty="0">
                <a:solidFill>
                  <a:srgbClr val="011A36"/>
                </a:solidFill>
                <a:latin typeface="+mj-lt"/>
                <a:cs typeface="Corbel"/>
              </a:rPr>
              <a:t> </a:t>
            </a:r>
            <a:r>
              <a:rPr sz="2200" kern="0" dirty="0">
                <a:solidFill>
                  <a:srgbClr val="011A36"/>
                </a:solidFill>
                <a:latin typeface="+mj-lt"/>
                <a:cs typeface="Corbel"/>
              </a:rPr>
              <a:t>now</a:t>
            </a:r>
            <a:r>
              <a:rPr sz="2200" kern="0" spc="-33" dirty="0">
                <a:solidFill>
                  <a:srgbClr val="011A36"/>
                </a:solidFill>
                <a:latin typeface="+mj-lt"/>
                <a:cs typeface="Corbel"/>
              </a:rPr>
              <a:t> </a:t>
            </a:r>
            <a:r>
              <a:rPr sz="2200" kern="0" dirty="0">
                <a:solidFill>
                  <a:srgbClr val="011A36"/>
                </a:solidFill>
                <a:latin typeface="+mj-lt"/>
                <a:cs typeface="Corbel"/>
              </a:rPr>
              <a:t>available to</a:t>
            </a:r>
            <a:r>
              <a:rPr sz="2200" kern="0" spc="-53" dirty="0">
                <a:solidFill>
                  <a:srgbClr val="011A36"/>
                </a:solidFill>
                <a:latin typeface="+mj-lt"/>
                <a:cs typeface="Corbel"/>
              </a:rPr>
              <a:t> </a:t>
            </a:r>
            <a:r>
              <a:rPr sz="2200" kern="0" dirty="0">
                <a:solidFill>
                  <a:srgbClr val="011A36"/>
                </a:solidFill>
                <a:latin typeface="+mj-lt"/>
                <a:cs typeface="Corbel"/>
              </a:rPr>
              <a:t>replace</a:t>
            </a:r>
            <a:r>
              <a:rPr sz="2200" kern="0" spc="-67" dirty="0">
                <a:solidFill>
                  <a:srgbClr val="011A36"/>
                </a:solidFill>
                <a:latin typeface="+mj-lt"/>
                <a:cs typeface="Corbel"/>
              </a:rPr>
              <a:t> </a:t>
            </a:r>
            <a:r>
              <a:rPr sz="2200" kern="0" dirty="0">
                <a:solidFill>
                  <a:srgbClr val="011A36"/>
                </a:solidFill>
                <a:latin typeface="+mj-lt"/>
                <a:cs typeface="Corbel"/>
              </a:rPr>
              <a:t>old,</a:t>
            </a:r>
            <a:r>
              <a:rPr sz="2200" kern="0" spc="-40" dirty="0">
                <a:solidFill>
                  <a:srgbClr val="011A36"/>
                </a:solidFill>
                <a:latin typeface="+mj-lt"/>
                <a:cs typeface="Corbel"/>
              </a:rPr>
              <a:t> </a:t>
            </a:r>
            <a:r>
              <a:rPr sz="2200" kern="0" dirty="0">
                <a:solidFill>
                  <a:srgbClr val="011A36"/>
                </a:solidFill>
                <a:latin typeface="+mj-lt"/>
                <a:cs typeface="Corbel"/>
              </a:rPr>
              <a:t>diesel</a:t>
            </a:r>
            <a:r>
              <a:rPr sz="2200" kern="0" spc="-67" dirty="0">
                <a:solidFill>
                  <a:srgbClr val="011A36"/>
                </a:solidFill>
                <a:latin typeface="+mj-lt"/>
                <a:cs typeface="Corbel"/>
              </a:rPr>
              <a:t> </a:t>
            </a:r>
            <a:r>
              <a:rPr sz="2200" kern="0" dirty="0">
                <a:solidFill>
                  <a:srgbClr val="011A36"/>
                </a:solidFill>
                <a:latin typeface="+mj-lt"/>
                <a:cs typeface="Corbel"/>
              </a:rPr>
              <a:t>school</a:t>
            </a:r>
            <a:r>
              <a:rPr sz="2200" kern="0" spc="-67" dirty="0">
                <a:solidFill>
                  <a:srgbClr val="011A36"/>
                </a:solidFill>
                <a:latin typeface="+mj-lt"/>
                <a:cs typeface="Corbel"/>
              </a:rPr>
              <a:t> </a:t>
            </a:r>
            <a:r>
              <a:rPr sz="2200" kern="0" dirty="0">
                <a:solidFill>
                  <a:srgbClr val="011A36"/>
                </a:solidFill>
                <a:latin typeface="+mj-lt"/>
                <a:cs typeface="Corbel"/>
              </a:rPr>
              <a:t>buses</a:t>
            </a:r>
            <a:r>
              <a:rPr sz="2200" kern="0" spc="-60" dirty="0">
                <a:solidFill>
                  <a:srgbClr val="011A36"/>
                </a:solidFill>
                <a:latin typeface="+mj-lt"/>
                <a:cs typeface="Corbel"/>
              </a:rPr>
              <a:t> </a:t>
            </a:r>
            <a:r>
              <a:rPr sz="2200" kern="0" dirty="0">
                <a:solidFill>
                  <a:srgbClr val="011A36"/>
                </a:solidFill>
                <a:latin typeface="+mj-lt"/>
                <a:cs typeface="Corbel"/>
              </a:rPr>
              <a:t>with</a:t>
            </a:r>
            <a:r>
              <a:rPr sz="2200" kern="0" spc="-47" dirty="0">
                <a:solidFill>
                  <a:srgbClr val="011A36"/>
                </a:solidFill>
                <a:latin typeface="+mj-lt"/>
                <a:cs typeface="Corbel"/>
              </a:rPr>
              <a:t> </a:t>
            </a:r>
            <a:r>
              <a:rPr sz="2200" kern="0" dirty="0">
                <a:solidFill>
                  <a:srgbClr val="011A36"/>
                </a:solidFill>
                <a:latin typeface="+mj-lt"/>
                <a:cs typeface="Corbel"/>
              </a:rPr>
              <a:t>new</a:t>
            </a:r>
            <a:r>
              <a:rPr sz="2200" kern="0" spc="-40" dirty="0">
                <a:solidFill>
                  <a:srgbClr val="011A36"/>
                </a:solidFill>
                <a:latin typeface="+mj-lt"/>
                <a:cs typeface="Corbel"/>
              </a:rPr>
              <a:t> </a:t>
            </a:r>
            <a:r>
              <a:rPr sz="2200" kern="0" spc="-27" dirty="0">
                <a:solidFill>
                  <a:srgbClr val="011A36"/>
                </a:solidFill>
                <a:latin typeface="+mj-lt"/>
                <a:cs typeface="Corbel"/>
              </a:rPr>
              <a:t>all- </a:t>
            </a:r>
            <a:r>
              <a:rPr sz="2200" kern="0" dirty="0">
                <a:solidFill>
                  <a:srgbClr val="011A36"/>
                </a:solidFill>
                <a:latin typeface="+mj-lt"/>
                <a:cs typeface="Corbel"/>
              </a:rPr>
              <a:t>electric</a:t>
            </a:r>
            <a:r>
              <a:rPr sz="2200" kern="0" spc="-73" dirty="0">
                <a:solidFill>
                  <a:srgbClr val="011A36"/>
                </a:solidFill>
                <a:latin typeface="+mj-lt"/>
                <a:cs typeface="Corbel"/>
              </a:rPr>
              <a:t> </a:t>
            </a:r>
            <a:r>
              <a:rPr sz="2200" kern="0" dirty="0">
                <a:solidFill>
                  <a:srgbClr val="011A36"/>
                </a:solidFill>
                <a:latin typeface="+mj-lt"/>
                <a:cs typeface="Corbel"/>
              </a:rPr>
              <a:t>school</a:t>
            </a:r>
            <a:r>
              <a:rPr sz="2200" kern="0" spc="-47" dirty="0">
                <a:solidFill>
                  <a:srgbClr val="011A36"/>
                </a:solidFill>
                <a:latin typeface="+mj-lt"/>
                <a:cs typeface="Corbel"/>
              </a:rPr>
              <a:t> </a:t>
            </a:r>
            <a:r>
              <a:rPr sz="2200" kern="0" spc="-27" dirty="0">
                <a:solidFill>
                  <a:srgbClr val="011A36"/>
                </a:solidFill>
                <a:latin typeface="+mj-lt"/>
                <a:cs typeface="Corbel"/>
              </a:rPr>
              <a:t>buses</a:t>
            </a:r>
            <a:endParaRPr sz="2200" kern="0" dirty="0">
              <a:solidFill>
                <a:sysClr val="windowText" lastClr="000000"/>
              </a:solidFill>
              <a:latin typeface="+mj-lt"/>
              <a:cs typeface="Corbel"/>
            </a:endParaRPr>
          </a:p>
        </p:txBody>
      </p:sp>
      <p:sp>
        <p:nvSpPr>
          <p:cNvPr id="4" name="object 4"/>
          <p:cNvSpPr txBox="1"/>
          <p:nvPr/>
        </p:nvSpPr>
        <p:spPr>
          <a:xfrm>
            <a:off x="769840" y="3152346"/>
            <a:ext cx="7787640" cy="2094590"/>
          </a:xfrm>
          <a:prstGeom prst="rect">
            <a:avLst/>
          </a:prstGeom>
        </p:spPr>
        <p:txBody>
          <a:bodyPr vert="horz" wrap="square" lIns="0" tIns="67733" rIns="0" bIns="0" rtlCol="0">
            <a:spAutoFit/>
          </a:bodyPr>
          <a:lstStyle/>
          <a:p>
            <a:pPr marL="642604" indent="-382684" defTabSz="1219170">
              <a:spcBef>
                <a:spcPts val="533"/>
              </a:spcBef>
              <a:buClr>
                <a:srgbClr val="249ADC"/>
              </a:buClr>
              <a:buFont typeface="Arial"/>
              <a:buChar char="•"/>
              <a:tabLst>
                <a:tab pos="642604" algn="l"/>
              </a:tabLst>
            </a:pPr>
            <a:r>
              <a:rPr sz="2200" kern="0" dirty="0">
                <a:solidFill>
                  <a:srgbClr val="011A36"/>
                </a:solidFill>
                <a:latin typeface="+mj-lt"/>
                <a:cs typeface="Corbel"/>
              </a:rPr>
              <a:t>Applications</a:t>
            </a:r>
            <a:r>
              <a:rPr sz="2200" kern="0" spc="-107" dirty="0">
                <a:solidFill>
                  <a:srgbClr val="011A36"/>
                </a:solidFill>
                <a:latin typeface="+mj-lt"/>
                <a:cs typeface="Corbel"/>
              </a:rPr>
              <a:t> </a:t>
            </a:r>
            <a:r>
              <a:rPr sz="2200" kern="0" spc="-33" dirty="0">
                <a:solidFill>
                  <a:srgbClr val="011A36"/>
                </a:solidFill>
                <a:latin typeface="+mj-lt"/>
                <a:cs typeface="Corbel"/>
              </a:rPr>
              <a:t>due</a:t>
            </a:r>
            <a:r>
              <a:rPr lang="en-US" sz="2200" kern="0" spc="-33" dirty="0">
                <a:solidFill>
                  <a:srgbClr val="011A36"/>
                </a:solidFill>
                <a:latin typeface="+mj-lt"/>
                <a:cs typeface="Corbel"/>
              </a:rPr>
              <a:t> September 5, 2023</a:t>
            </a:r>
            <a:endParaRPr sz="2200" kern="0" dirty="0">
              <a:solidFill>
                <a:sysClr val="windowText" lastClr="000000"/>
              </a:solidFill>
              <a:latin typeface="+mj-lt"/>
              <a:cs typeface="Corbel"/>
            </a:endParaRPr>
          </a:p>
          <a:p>
            <a:pPr marL="642604" indent="-382684" defTabSz="1219170">
              <a:spcBef>
                <a:spcPts val="400"/>
              </a:spcBef>
              <a:buClr>
                <a:srgbClr val="249ADC"/>
              </a:buClr>
              <a:buFont typeface="Arial"/>
              <a:buChar char="•"/>
              <a:tabLst>
                <a:tab pos="642604" algn="l"/>
              </a:tabLst>
            </a:pPr>
            <a:r>
              <a:rPr sz="2200" kern="0" dirty="0">
                <a:solidFill>
                  <a:srgbClr val="011A36"/>
                </a:solidFill>
                <a:latin typeface="+mj-lt"/>
                <a:cs typeface="Corbel"/>
              </a:rPr>
              <a:t>Class</a:t>
            </a:r>
            <a:r>
              <a:rPr sz="2200" kern="0" spc="-47" dirty="0">
                <a:solidFill>
                  <a:srgbClr val="011A36"/>
                </a:solidFill>
                <a:latin typeface="+mj-lt"/>
                <a:cs typeface="Corbel"/>
              </a:rPr>
              <a:t> </a:t>
            </a:r>
            <a:r>
              <a:rPr sz="2200" kern="0" spc="-13" dirty="0">
                <a:solidFill>
                  <a:srgbClr val="011A36"/>
                </a:solidFill>
                <a:latin typeface="+mj-lt"/>
                <a:cs typeface="Corbel"/>
              </a:rPr>
              <a:t>4-</a:t>
            </a:r>
            <a:r>
              <a:rPr sz="2200" kern="0" dirty="0">
                <a:solidFill>
                  <a:srgbClr val="011A36"/>
                </a:solidFill>
                <a:latin typeface="+mj-lt"/>
                <a:cs typeface="Corbel"/>
              </a:rPr>
              <a:t>6:</a:t>
            </a:r>
            <a:r>
              <a:rPr sz="2200" kern="0" spc="-47" dirty="0">
                <a:solidFill>
                  <a:srgbClr val="011A36"/>
                </a:solidFill>
                <a:latin typeface="+mj-lt"/>
                <a:cs typeface="Corbel"/>
              </a:rPr>
              <a:t> </a:t>
            </a:r>
            <a:r>
              <a:rPr sz="2200" kern="0" dirty="0">
                <a:solidFill>
                  <a:srgbClr val="011A36"/>
                </a:solidFill>
                <a:latin typeface="+mj-lt"/>
                <a:cs typeface="Corbel"/>
              </a:rPr>
              <a:t>$190,000</a:t>
            </a:r>
            <a:r>
              <a:rPr sz="2200" kern="0" spc="-40" dirty="0">
                <a:solidFill>
                  <a:srgbClr val="011A36"/>
                </a:solidFill>
                <a:latin typeface="+mj-lt"/>
                <a:cs typeface="Corbel"/>
              </a:rPr>
              <a:t> </a:t>
            </a:r>
            <a:r>
              <a:rPr sz="2200" kern="0" dirty="0">
                <a:solidFill>
                  <a:srgbClr val="011A36"/>
                </a:solidFill>
                <a:latin typeface="+mj-lt"/>
                <a:cs typeface="Corbel"/>
              </a:rPr>
              <a:t>per</a:t>
            </a:r>
            <a:r>
              <a:rPr sz="2200" kern="0" spc="-67" dirty="0">
                <a:solidFill>
                  <a:srgbClr val="011A36"/>
                </a:solidFill>
                <a:latin typeface="+mj-lt"/>
                <a:cs typeface="Corbel"/>
              </a:rPr>
              <a:t> </a:t>
            </a:r>
            <a:r>
              <a:rPr sz="2200" kern="0" dirty="0">
                <a:solidFill>
                  <a:srgbClr val="011A36"/>
                </a:solidFill>
                <a:latin typeface="+mj-lt"/>
                <a:cs typeface="Corbel"/>
              </a:rPr>
              <a:t>school</a:t>
            </a:r>
            <a:r>
              <a:rPr sz="2200" kern="0" spc="-47" dirty="0">
                <a:solidFill>
                  <a:srgbClr val="011A36"/>
                </a:solidFill>
                <a:latin typeface="+mj-lt"/>
                <a:cs typeface="Corbel"/>
              </a:rPr>
              <a:t> </a:t>
            </a:r>
            <a:r>
              <a:rPr sz="2200" kern="0" spc="-33" dirty="0">
                <a:solidFill>
                  <a:srgbClr val="011A36"/>
                </a:solidFill>
                <a:latin typeface="+mj-lt"/>
                <a:cs typeface="Corbel"/>
              </a:rPr>
              <a:t>bus</a:t>
            </a:r>
            <a:endParaRPr sz="2200" kern="0" dirty="0">
              <a:solidFill>
                <a:sysClr val="windowText" lastClr="000000"/>
              </a:solidFill>
              <a:latin typeface="+mj-lt"/>
              <a:cs typeface="Corbel"/>
            </a:endParaRPr>
          </a:p>
          <a:p>
            <a:pPr marL="642604" indent="-382684" defTabSz="1219170">
              <a:spcBef>
                <a:spcPts val="400"/>
              </a:spcBef>
              <a:buClr>
                <a:srgbClr val="249ADC"/>
              </a:buClr>
              <a:buFont typeface="Arial"/>
              <a:buChar char="•"/>
              <a:tabLst>
                <a:tab pos="642604" algn="l"/>
              </a:tabLst>
            </a:pPr>
            <a:r>
              <a:rPr sz="2200" kern="0" dirty="0">
                <a:solidFill>
                  <a:srgbClr val="011A36"/>
                </a:solidFill>
                <a:latin typeface="+mj-lt"/>
                <a:cs typeface="Corbel"/>
              </a:rPr>
              <a:t>Class</a:t>
            </a:r>
            <a:r>
              <a:rPr sz="2200" kern="0" spc="-40" dirty="0">
                <a:solidFill>
                  <a:srgbClr val="011A36"/>
                </a:solidFill>
                <a:latin typeface="+mj-lt"/>
                <a:cs typeface="Corbel"/>
              </a:rPr>
              <a:t> </a:t>
            </a:r>
            <a:r>
              <a:rPr sz="2200" kern="0" spc="-13" dirty="0">
                <a:solidFill>
                  <a:srgbClr val="011A36"/>
                </a:solidFill>
                <a:latin typeface="+mj-lt"/>
                <a:cs typeface="Corbel"/>
              </a:rPr>
              <a:t>7-</a:t>
            </a:r>
            <a:r>
              <a:rPr sz="2200" kern="0" dirty="0">
                <a:solidFill>
                  <a:srgbClr val="011A36"/>
                </a:solidFill>
                <a:latin typeface="+mj-lt"/>
                <a:cs typeface="Corbel"/>
              </a:rPr>
              <a:t>8:</a:t>
            </a:r>
            <a:r>
              <a:rPr sz="2200" kern="0" spc="-33" dirty="0">
                <a:solidFill>
                  <a:srgbClr val="011A36"/>
                </a:solidFill>
                <a:latin typeface="+mj-lt"/>
                <a:cs typeface="Corbel"/>
              </a:rPr>
              <a:t> </a:t>
            </a:r>
            <a:r>
              <a:rPr sz="2200" kern="0" spc="-27" dirty="0">
                <a:solidFill>
                  <a:srgbClr val="011A36"/>
                </a:solidFill>
                <a:latin typeface="+mj-lt"/>
                <a:cs typeface="Corbel"/>
              </a:rPr>
              <a:t>$250,000</a:t>
            </a:r>
            <a:r>
              <a:rPr sz="2200" kern="0" spc="-20" dirty="0">
                <a:solidFill>
                  <a:srgbClr val="011A36"/>
                </a:solidFill>
                <a:latin typeface="+mj-lt"/>
                <a:cs typeface="Corbel"/>
              </a:rPr>
              <a:t> </a:t>
            </a:r>
            <a:r>
              <a:rPr sz="2200" kern="0" dirty="0">
                <a:solidFill>
                  <a:srgbClr val="011A36"/>
                </a:solidFill>
                <a:latin typeface="+mj-lt"/>
                <a:cs typeface="Corbel"/>
              </a:rPr>
              <a:t>per</a:t>
            </a:r>
            <a:r>
              <a:rPr sz="2200" kern="0" spc="-60" dirty="0">
                <a:solidFill>
                  <a:srgbClr val="011A36"/>
                </a:solidFill>
                <a:latin typeface="+mj-lt"/>
                <a:cs typeface="Corbel"/>
              </a:rPr>
              <a:t> </a:t>
            </a:r>
            <a:r>
              <a:rPr sz="2200" kern="0" dirty="0">
                <a:solidFill>
                  <a:srgbClr val="011A36"/>
                </a:solidFill>
                <a:latin typeface="+mj-lt"/>
                <a:cs typeface="Corbel"/>
              </a:rPr>
              <a:t>school</a:t>
            </a:r>
            <a:r>
              <a:rPr sz="2200" kern="0" spc="-53" dirty="0">
                <a:solidFill>
                  <a:srgbClr val="011A36"/>
                </a:solidFill>
                <a:latin typeface="+mj-lt"/>
                <a:cs typeface="Corbel"/>
              </a:rPr>
              <a:t> </a:t>
            </a:r>
            <a:r>
              <a:rPr sz="2200" kern="0" spc="-33" dirty="0">
                <a:solidFill>
                  <a:srgbClr val="011A36"/>
                </a:solidFill>
                <a:latin typeface="+mj-lt"/>
                <a:cs typeface="Corbel"/>
              </a:rPr>
              <a:t>bus</a:t>
            </a:r>
            <a:endParaRPr sz="2200" kern="0" dirty="0">
              <a:solidFill>
                <a:sysClr val="windowText" lastClr="000000"/>
              </a:solidFill>
              <a:latin typeface="+mj-lt"/>
              <a:cs typeface="Corbel"/>
            </a:endParaRPr>
          </a:p>
          <a:p>
            <a:pPr marL="642604" indent="-382684" defTabSz="1219170">
              <a:spcBef>
                <a:spcPts val="400"/>
              </a:spcBef>
              <a:buClr>
                <a:srgbClr val="249ADC"/>
              </a:buClr>
              <a:buFont typeface="Arial"/>
              <a:buChar char="•"/>
              <a:tabLst>
                <a:tab pos="642604" algn="l"/>
              </a:tabLst>
            </a:pPr>
            <a:r>
              <a:rPr sz="2200" kern="0" dirty="0">
                <a:solidFill>
                  <a:srgbClr val="011A36"/>
                </a:solidFill>
                <a:latin typeface="+mj-lt"/>
                <a:cs typeface="Corbel"/>
              </a:rPr>
              <a:t>Infrastructure:</a:t>
            </a:r>
            <a:r>
              <a:rPr sz="2200" kern="0" spc="-47" dirty="0">
                <a:solidFill>
                  <a:srgbClr val="011A36"/>
                </a:solidFill>
                <a:latin typeface="+mj-lt"/>
                <a:cs typeface="Corbel"/>
              </a:rPr>
              <a:t> </a:t>
            </a:r>
            <a:r>
              <a:rPr sz="2200" kern="0" spc="-27" dirty="0">
                <a:solidFill>
                  <a:srgbClr val="011A36"/>
                </a:solidFill>
                <a:latin typeface="+mj-lt"/>
                <a:cs typeface="Corbel"/>
              </a:rPr>
              <a:t>$20,000</a:t>
            </a:r>
            <a:r>
              <a:rPr sz="2200" kern="0" spc="-53" dirty="0">
                <a:solidFill>
                  <a:srgbClr val="011A36"/>
                </a:solidFill>
                <a:latin typeface="+mj-lt"/>
                <a:cs typeface="Corbel"/>
              </a:rPr>
              <a:t> </a:t>
            </a:r>
            <a:r>
              <a:rPr sz="2200" kern="0" dirty="0">
                <a:solidFill>
                  <a:srgbClr val="011A36"/>
                </a:solidFill>
                <a:latin typeface="+mj-lt"/>
                <a:cs typeface="Corbel"/>
              </a:rPr>
              <a:t>per</a:t>
            </a:r>
            <a:r>
              <a:rPr sz="2200" kern="0" spc="-53" dirty="0">
                <a:solidFill>
                  <a:srgbClr val="011A36"/>
                </a:solidFill>
                <a:latin typeface="+mj-lt"/>
                <a:cs typeface="Corbel"/>
              </a:rPr>
              <a:t> </a:t>
            </a:r>
            <a:r>
              <a:rPr sz="2200" kern="0" spc="-13" dirty="0">
                <a:solidFill>
                  <a:srgbClr val="011A36"/>
                </a:solidFill>
                <a:latin typeface="+mj-lt"/>
                <a:cs typeface="Corbel"/>
              </a:rPr>
              <a:t>location</a:t>
            </a:r>
            <a:endParaRPr sz="2200" kern="0" dirty="0">
              <a:solidFill>
                <a:sysClr val="windowText" lastClr="000000"/>
              </a:solidFill>
              <a:latin typeface="+mj-lt"/>
              <a:cs typeface="Corbel"/>
            </a:endParaRPr>
          </a:p>
          <a:p>
            <a:pPr marL="398770" indent="-381837" defTabSz="1219170">
              <a:spcBef>
                <a:spcPts val="1407"/>
              </a:spcBef>
              <a:buFont typeface="Arial"/>
              <a:buChar char="•"/>
              <a:tabLst>
                <a:tab pos="398770" algn="l"/>
              </a:tabLst>
            </a:pPr>
            <a:r>
              <a:rPr sz="2200" kern="0" dirty="0">
                <a:solidFill>
                  <a:srgbClr val="011A36"/>
                </a:solidFill>
                <a:latin typeface="+mj-lt"/>
                <a:cs typeface="Corbel"/>
              </a:rPr>
              <a:t>Applicants</a:t>
            </a:r>
            <a:r>
              <a:rPr sz="2200" kern="0" spc="-67" dirty="0">
                <a:solidFill>
                  <a:srgbClr val="011A36"/>
                </a:solidFill>
                <a:latin typeface="+mj-lt"/>
                <a:cs typeface="Corbel"/>
              </a:rPr>
              <a:t> </a:t>
            </a:r>
            <a:r>
              <a:rPr sz="2200" kern="0" dirty="0">
                <a:solidFill>
                  <a:srgbClr val="011A36"/>
                </a:solidFill>
                <a:latin typeface="+mj-lt"/>
                <a:cs typeface="Corbel"/>
              </a:rPr>
              <a:t>must</a:t>
            </a:r>
            <a:r>
              <a:rPr sz="2200" kern="0" spc="-53" dirty="0">
                <a:solidFill>
                  <a:srgbClr val="011A36"/>
                </a:solidFill>
                <a:latin typeface="+mj-lt"/>
                <a:cs typeface="Corbel"/>
              </a:rPr>
              <a:t> </a:t>
            </a:r>
            <a:r>
              <a:rPr sz="2200" kern="0" spc="-13" dirty="0">
                <a:solidFill>
                  <a:srgbClr val="011A36"/>
                </a:solidFill>
                <a:latin typeface="+mj-lt"/>
                <a:cs typeface="Corbel"/>
              </a:rPr>
              <a:t>pre-</a:t>
            </a:r>
            <a:r>
              <a:rPr sz="2200" kern="0" dirty="0">
                <a:solidFill>
                  <a:srgbClr val="011A36"/>
                </a:solidFill>
                <a:latin typeface="+mj-lt"/>
                <a:cs typeface="Corbel"/>
              </a:rPr>
              <a:t>qualify</a:t>
            </a:r>
            <a:r>
              <a:rPr sz="2200" kern="0" spc="-67" dirty="0">
                <a:solidFill>
                  <a:srgbClr val="011A36"/>
                </a:solidFill>
                <a:latin typeface="+mj-lt"/>
                <a:cs typeface="Corbel"/>
              </a:rPr>
              <a:t> </a:t>
            </a:r>
            <a:r>
              <a:rPr sz="2200" kern="0" dirty="0">
                <a:solidFill>
                  <a:srgbClr val="011A36"/>
                </a:solidFill>
                <a:latin typeface="+mj-lt"/>
                <a:cs typeface="Corbel"/>
              </a:rPr>
              <a:t>prior</a:t>
            </a:r>
            <a:r>
              <a:rPr sz="2200" kern="0" spc="-67" dirty="0">
                <a:solidFill>
                  <a:srgbClr val="011A36"/>
                </a:solidFill>
                <a:latin typeface="+mj-lt"/>
                <a:cs typeface="Corbel"/>
              </a:rPr>
              <a:t> </a:t>
            </a:r>
            <a:r>
              <a:rPr sz="2200" kern="0" dirty="0">
                <a:solidFill>
                  <a:srgbClr val="011A36"/>
                </a:solidFill>
                <a:latin typeface="+mj-lt"/>
                <a:cs typeface="Corbel"/>
              </a:rPr>
              <a:t>to</a:t>
            </a:r>
            <a:r>
              <a:rPr sz="2200" kern="0" spc="-33" dirty="0">
                <a:solidFill>
                  <a:srgbClr val="011A36"/>
                </a:solidFill>
                <a:latin typeface="+mj-lt"/>
                <a:cs typeface="Corbel"/>
              </a:rPr>
              <a:t> </a:t>
            </a:r>
            <a:r>
              <a:rPr sz="2200" kern="0" dirty="0">
                <a:solidFill>
                  <a:srgbClr val="011A36"/>
                </a:solidFill>
                <a:latin typeface="+mj-lt"/>
                <a:cs typeface="Corbel"/>
              </a:rPr>
              <a:t>application</a:t>
            </a:r>
            <a:r>
              <a:rPr sz="2200" kern="0" spc="-80" dirty="0">
                <a:solidFill>
                  <a:srgbClr val="011A36"/>
                </a:solidFill>
                <a:latin typeface="+mj-lt"/>
                <a:cs typeface="Corbel"/>
              </a:rPr>
              <a:t> </a:t>
            </a:r>
            <a:r>
              <a:rPr sz="2200" kern="0" spc="-13" dirty="0">
                <a:solidFill>
                  <a:srgbClr val="011A36"/>
                </a:solidFill>
                <a:latin typeface="+mj-lt"/>
                <a:cs typeface="Corbel"/>
              </a:rPr>
              <a:t>submission</a:t>
            </a:r>
            <a:endParaRPr sz="2200" kern="0" dirty="0">
              <a:solidFill>
                <a:sysClr val="windowText" lastClr="000000"/>
              </a:solidFill>
              <a:latin typeface="+mj-lt"/>
              <a:cs typeface="Corbel"/>
            </a:endParaRPr>
          </a:p>
        </p:txBody>
      </p:sp>
      <p:sp>
        <p:nvSpPr>
          <p:cNvPr id="5" name="object 5"/>
          <p:cNvSpPr txBox="1"/>
          <p:nvPr/>
        </p:nvSpPr>
        <p:spPr>
          <a:xfrm>
            <a:off x="769840" y="6044913"/>
            <a:ext cx="6783493" cy="263320"/>
          </a:xfrm>
          <a:prstGeom prst="rect">
            <a:avLst/>
          </a:prstGeom>
        </p:spPr>
        <p:txBody>
          <a:bodyPr vert="horz" wrap="square" lIns="0" tIns="16933" rIns="0" bIns="0" rtlCol="0">
            <a:spAutoFit/>
          </a:bodyPr>
          <a:lstStyle/>
          <a:p>
            <a:pPr marL="16933" defTabSz="1219170">
              <a:spcBef>
                <a:spcPts val="133"/>
              </a:spcBef>
            </a:pPr>
            <a:r>
              <a:rPr sz="1600" kern="0" dirty="0">
                <a:solidFill>
                  <a:srgbClr val="011A36"/>
                </a:solidFill>
                <a:latin typeface="Corbel"/>
                <a:cs typeface="Corbel"/>
              </a:rPr>
              <a:t>Link:</a:t>
            </a:r>
            <a:r>
              <a:rPr sz="1600" kern="0" spc="280" dirty="0">
                <a:solidFill>
                  <a:srgbClr val="011A36"/>
                </a:solidFill>
                <a:latin typeface="Corbel"/>
                <a:cs typeface="Corbel"/>
              </a:rPr>
              <a:t> </a:t>
            </a:r>
            <a:r>
              <a:rPr sz="1600" i="1" u="sng" kern="0" spc="-13" dirty="0">
                <a:solidFill>
                  <a:srgbClr val="011A36"/>
                </a:solidFill>
                <a:uFill>
                  <a:solidFill>
                    <a:srgbClr val="011A36"/>
                  </a:solidFill>
                </a:uFill>
                <a:latin typeface="Corbel"/>
                <a:cs typeface="Corbel"/>
              </a:rPr>
              <a:t>https://www2.illinois.gov/epa/topics/ceja/Pages/Electric-Vehicle-Rebates.aspx</a:t>
            </a:r>
            <a:endParaRPr sz="1600" kern="0">
              <a:solidFill>
                <a:sysClr val="windowText" lastClr="000000"/>
              </a:solidFill>
              <a:latin typeface="Corbel"/>
              <a:cs typeface="Corbel"/>
            </a:endParaRPr>
          </a:p>
        </p:txBody>
      </p:sp>
      <p:grpSp>
        <p:nvGrpSpPr>
          <p:cNvPr id="7" name="object 7"/>
          <p:cNvGrpSpPr/>
          <p:nvPr/>
        </p:nvGrpSpPr>
        <p:grpSpPr>
          <a:xfrm>
            <a:off x="9871372" y="94369"/>
            <a:ext cx="2320713" cy="3203787"/>
            <a:chOff x="7403528" y="70777"/>
            <a:chExt cx="1740535" cy="2402840"/>
          </a:xfrm>
        </p:grpSpPr>
        <p:pic>
          <p:nvPicPr>
            <p:cNvPr id="8" name="object 8"/>
            <p:cNvPicPr/>
            <p:nvPr/>
          </p:nvPicPr>
          <p:blipFill>
            <a:blip r:embed="rId2" cstate="print"/>
            <a:stretch>
              <a:fillRect/>
            </a:stretch>
          </p:blipFill>
          <p:spPr>
            <a:xfrm>
              <a:off x="7403528" y="70777"/>
              <a:ext cx="1740471" cy="1649766"/>
            </a:xfrm>
            <a:prstGeom prst="rect">
              <a:avLst/>
            </a:prstGeom>
          </p:spPr>
        </p:pic>
        <p:pic>
          <p:nvPicPr>
            <p:cNvPr id="9" name="object 9"/>
            <p:cNvPicPr/>
            <p:nvPr/>
          </p:nvPicPr>
          <p:blipFill>
            <a:blip r:embed="rId3" cstate="print"/>
            <a:stretch>
              <a:fillRect/>
            </a:stretch>
          </p:blipFill>
          <p:spPr>
            <a:xfrm>
              <a:off x="7973568" y="1392936"/>
              <a:ext cx="1082039" cy="1080515"/>
            </a:xfrm>
            <a:prstGeom prst="rect">
              <a:avLst/>
            </a:prstGeom>
          </p:spPr>
        </p:pic>
      </p:grpSp>
      <p:pic>
        <p:nvPicPr>
          <p:cNvPr id="10" name="object 10"/>
          <p:cNvPicPr/>
          <p:nvPr/>
        </p:nvPicPr>
        <p:blipFill>
          <a:blip r:embed="rId4" cstate="print"/>
          <a:stretch>
            <a:fillRect/>
          </a:stretch>
        </p:blipFill>
        <p:spPr>
          <a:xfrm>
            <a:off x="10690353" y="3476753"/>
            <a:ext cx="1322831" cy="1320799"/>
          </a:xfrm>
          <a:prstGeom prst="rect">
            <a:avLst/>
          </a:prstGeom>
        </p:spPr>
      </p:pic>
      <p:sp>
        <p:nvSpPr>
          <p:cNvPr id="13" name="Title 12">
            <a:extLst>
              <a:ext uri="{FF2B5EF4-FFF2-40B4-BE49-F238E27FC236}">
                <a16:creationId xmlns:a16="http://schemas.microsoft.com/office/drawing/2014/main" id="{B828679D-6A56-39BA-0031-4E9236226968}"/>
              </a:ext>
            </a:extLst>
          </p:cNvPr>
          <p:cNvSpPr>
            <a:spLocks noGrp="1"/>
          </p:cNvSpPr>
          <p:nvPr>
            <p:ph type="title"/>
          </p:nvPr>
        </p:nvSpPr>
        <p:spPr>
          <a:xfrm>
            <a:off x="649228" y="1291886"/>
            <a:ext cx="9409172" cy="615553"/>
          </a:xfrm>
        </p:spPr>
        <p:txBody>
          <a:bodyPr/>
          <a:lstStyle/>
          <a:p>
            <a:r>
              <a:rPr lang="en-US" sz="2800" dirty="0">
                <a:latin typeface="+mj-lt"/>
              </a:rPr>
              <a:t>Driving Cleaner Illinois Grants, Round 5</a:t>
            </a:r>
            <a:br>
              <a:rPr lang="en-US" dirty="0"/>
            </a:br>
            <a:endParaRPr lang="en-US" dirty="0"/>
          </a:p>
        </p:txBody>
      </p:sp>
    </p:spTree>
  </p:cSld>
  <p:clrMapOvr>
    <a:masterClrMapping/>
  </p:clrMapOvr>
  <p:transition spd="med">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642248" y="2049010"/>
            <a:ext cx="9432368" cy="3979722"/>
          </a:xfrm>
          <a:prstGeom prst="rect">
            <a:avLst/>
          </a:prstGeom>
        </p:spPr>
        <p:txBody>
          <a:bodyPr vert="horz" wrap="square" lIns="0" tIns="230293" rIns="0" bIns="0" rtlCol="0">
            <a:spAutoFit/>
          </a:bodyPr>
          <a:lstStyle/>
          <a:p>
            <a:pPr marL="398770" marR="6773" indent="-382684" defTabSz="1219170">
              <a:lnSpc>
                <a:spcPct val="150000"/>
              </a:lnSpc>
              <a:spcBef>
                <a:spcPts val="80"/>
              </a:spcBef>
              <a:buFont typeface="Arial"/>
              <a:buChar char="•"/>
              <a:tabLst>
                <a:tab pos="398770" algn="l"/>
              </a:tabLst>
            </a:pPr>
            <a:r>
              <a:rPr sz="2200" b="1" kern="0" dirty="0">
                <a:solidFill>
                  <a:srgbClr val="011A36"/>
                </a:solidFill>
                <a:latin typeface="+mj-lt"/>
                <a:cs typeface="Arial"/>
              </a:rPr>
              <a:t>Provided</a:t>
            </a:r>
            <a:r>
              <a:rPr sz="2200" b="1" kern="0" spc="-20" dirty="0">
                <a:solidFill>
                  <a:srgbClr val="011A36"/>
                </a:solidFill>
                <a:latin typeface="+mj-lt"/>
                <a:cs typeface="Arial"/>
              </a:rPr>
              <a:t> </a:t>
            </a:r>
            <a:r>
              <a:rPr sz="2200" b="1" kern="0" dirty="0">
                <a:solidFill>
                  <a:srgbClr val="011A36"/>
                </a:solidFill>
                <a:latin typeface="+mj-lt"/>
                <a:cs typeface="Arial"/>
              </a:rPr>
              <a:t>by</a:t>
            </a:r>
            <a:r>
              <a:rPr sz="2200" b="1" kern="0" spc="-20" dirty="0">
                <a:solidFill>
                  <a:srgbClr val="011A36"/>
                </a:solidFill>
                <a:latin typeface="+mj-lt"/>
                <a:cs typeface="Arial"/>
              </a:rPr>
              <a:t> </a:t>
            </a:r>
            <a:r>
              <a:rPr sz="2200" b="1" kern="0" dirty="0">
                <a:solidFill>
                  <a:srgbClr val="011A36"/>
                </a:solidFill>
                <a:latin typeface="+mj-lt"/>
                <a:cs typeface="Arial"/>
              </a:rPr>
              <a:t>Illinois</a:t>
            </a:r>
            <a:r>
              <a:rPr sz="2200" b="1" kern="0" spc="-33" dirty="0">
                <a:solidFill>
                  <a:srgbClr val="011A36"/>
                </a:solidFill>
                <a:latin typeface="+mj-lt"/>
                <a:cs typeface="Arial"/>
              </a:rPr>
              <a:t> </a:t>
            </a:r>
            <a:r>
              <a:rPr sz="2200" b="1" kern="0" spc="-100" dirty="0">
                <a:solidFill>
                  <a:srgbClr val="011A36"/>
                </a:solidFill>
                <a:latin typeface="+mj-lt"/>
                <a:cs typeface="Arial"/>
              </a:rPr>
              <a:t>EPA </a:t>
            </a:r>
            <a:r>
              <a:rPr sz="2200" b="1" u="sng" kern="0" dirty="0">
                <a:solidFill>
                  <a:srgbClr val="011A36"/>
                </a:solidFill>
                <a:uFill>
                  <a:solidFill>
                    <a:srgbClr val="011A36"/>
                  </a:solidFill>
                </a:uFill>
                <a:latin typeface="+mj-lt"/>
                <a:cs typeface="Arial"/>
              </a:rPr>
              <a:t>$4,000</a:t>
            </a:r>
            <a:r>
              <a:rPr sz="2200" b="1" kern="0" spc="-60" dirty="0">
                <a:solidFill>
                  <a:srgbClr val="011A36"/>
                </a:solidFill>
                <a:latin typeface="+mj-lt"/>
                <a:cs typeface="Arial"/>
              </a:rPr>
              <a:t> </a:t>
            </a:r>
            <a:r>
              <a:rPr sz="2200" kern="0" dirty="0">
                <a:solidFill>
                  <a:srgbClr val="011A36"/>
                </a:solidFill>
                <a:latin typeface="+mj-lt"/>
                <a:cs typeface="Arial"/>
              </a:rPr>
              <a:t>for</a:t>
            </a:r>
            <a:r>
              <a:rPr sz="2200" kern="0" spc="-27" dirty="0">
                <a:solidFill>
                  <a:srgbClr val="011A36"/>
                </a:solidFill>
                <a:latin typeface="+mj-lt"/>
                <a:cs typeface="Arial"/>
              </a:rPr>
              <a:t> </a:t>
            </a:r>
            <a:r>
              <a:rPr sz="2200" kern="0" dirty="0">
                <a:solidFill>
                  <a:srgbClr val="011A36"/>
                </a:solidFill>
                <a:latin typeface="+mj-lt"/>
                <a:cs typeface="Arial"/>
              </a:rPr>
              <a:t>the</a:t>
            </a:r>
            <a:r>
              <a:rPr sz="2200" kern="0" spc="-33" dirty="0">
                <a:solidFill>
                  <a:srgbClr val="011A36"/>
                </a:solidFill>
                <a:latin typeface="+mj-lt"/>
                <a:cs typeface="Arial"/>
              </a:rPr>
              <a:t> </a:t>
            </a:r>
            <a:r>
              <a:rPr sz="2200" kern="0" dirty="0">
                <a:solidFill>
                  <a:srgbClr val="011A36"/>
                </a:solidFill>
                <a:latin typeface="+mj-lt"/>
                <a:cs typeface="Arial"/>
              </a:rPr>
              <a:t>purchase</a:t>
            </a:r>
            <a:r>
              <a:rPr sz="2200" kern="0" spc="-87" dirty="0">
                <a:solidFill>
                  <a:srgbClr val="011A36"/>
                </a:solidFill>
                <a:latin typeface="+mj-lt"/>
                <a:cs typeface="Arial"/>
              </a:rPr>
              <a:t> </a:t>
            </a:r>
            <a:r>
              <a:rPr sz="2200" kern="0" dirty="0">
                <a:solidFill>
                  <a:srgbClr val="011A36"/>
                </a:solidFill>
                <a:latin typeface="+mj-lt"/>
                <a:cs typeface="Arial"/>
              </a:rPr>
              <a:t>of</a:t>
            </a:r>
            <a:r>
              <a:rPr sz="2200" kern="0" spc="-47" dirty="0">
                <a:solidFill>
                  <a:srgbClr val="011A36"/>
                </a:solidFill>
                <a:latin typeface="+mj-lt"/>
                <a:cs typeface="Arial"/>
              </a:rPr>
              <a:t> </a:t>
            </a:r>
            <a:r>
              <a:rPr sz="2200" kern="0" dirty="0">
                <a:solidFill>
                  <a:srgbClr val="011A36"/>
                </a:solidFill>
                <a:latin typeface="+mj-lt"/>
                <a:cs typeface="Arial"/>
              </a:rPr>
              <a:t>an</a:t>
            </a:r>
            <a:r>
              <a:rPr sz="2200" kern="0" spc="-20" dirty="0">
                <a:solidFill>
                  <a:srgbClr val="011A36"/>
                </a:solidFill>
                <a:latin typeface="+mj-lt"/>
                <a:cs typeface="Arial"/>
              </a:rPr>
              <a:t> </a:t>
            </a:r>
            <a:r>
              <a:rPr sz="2200" kern="0" spc="-13" dirty="0">
                <a:solidFill>
                  <a:srgbClr val="011A36"/>
                </a:solidFill>
                <a:latin typeface="+mj-lt"/>
                <a:cs typeface="Arial"/>
              </a:rPr>
              <a:t>all-electric </a:t>
            </a:r>
            <a:r>
              <a:rPr sz="2200" kern="0" dirty="0">
                <a:solidFill>
                  <a:srgbClr val="011A36"/>
                </a:solidFill>
                <a:latin typeface="+mj-lt"/>
                <a:cs typeface="Arial"/>
              </a:rPr>
              <a:t>vehicle,</a:t>
            </a:r>
            <a:r>
              <a:rPr sz="2200" kern="0" spc="-60" dirty="0">
                <a:solidFill>
                  <a:srgbClr val="011A36"/>
                </a:solidFill>
                <a:latin typeface="+mj-lt"/>
                <a:cs typeface="Arial"/>
              </a:rPr>
              <a:t> </a:t>
            </a:r>
            <a:r>
              <a:rPr sz="2200" kern="0" dirty="0">
                <a:solidFill>
                  <a:srgbClr val="011A36"/>
                </a:solidFill>
                <a:latin typeface="+mj-lt"/>
                <a:cs typeface="Arial"/>
              </a:rPr>
              <a:t>not</a:t>
            </a:r>
            <a:r>
              <a:rPr sz="2200" kern="0" spc="-40" dirty="0">
                <a:solidFill>
                  <a:srgbClr val="011A36"/>
                </a:solidFill>
                <a:latin typeface="+mj-lt"/>
                <a:cs typeface="Arial"/>
              </a:rPr>
              <a:t> </a:t>
            </a:r>
            <a:r>
              <a:rPr sz="2200" kern="0" dirty="0">
                <a:solidFill>
                  <a:srgbClr val="011A36"/>
                </a:solidFill>
                <a:latin typeface="+mj-lt"/>
                <a:cs typeface="Arial"/>
              </a:rPr>
              <a:t>an</a:t>
            </a:r>
            <a:r>
              <a:rPr sz="2200" kern="0" spc="-53" dirty="0">
                <a:solidFill>
                  <a:srgbClr val="011A36"/>
                </a:solidFill>
                <a:latin typeface="+mj-lt"/>
                <a:cs typeface="Arial"/>
              </a:rPr>
              <a:t> </a:t>
            </a:r>
            <a:r>
              <a:rPr sz="2200" kern="0" dirty="0">
                <a:solidFill>
                  <a:srgbClr val="011A36"/>
                </a:solidFill>
                <a:latin typeface="+mj-lt"/>
                <a:cs typeface="Arial"/>
              </a:rPr>
              <a:t>electric</a:t>
            </a:r>
            <a:r>
              <a:rPr sz="2200" kern="0" spc="-53" dirty="0">
                <a:solidFill>
                  <a:srgbClr val="011A36"/>
                </a:solidFill>
                <a:latin typeface="+mj-lt"/>
                <a:cs typeface="Arial"/>
              </a:rPr>
              <a:t> </a:t>
            </a:r>
            <a:r>
              <a:rPr sz="2200" kern="0" spc="-13" dirty="0">
                <a:solidFill>
                  <a:srgbClr val="011A36"/>
                </a:solidFill>
                <a:latin typeface="+mj-lt"/>
                <a:cs typeface="Arial"/>
              </a:rPr>
              <a:t>motorcycle</a:t>
            </a:r>
            <a:endParaRPr sz="2200" kern="0" dirty="0">
              <a:solidFill>
                <a:sysClr val="windowText" lastClr="000000"/>
              </a:solidFill>
              <a:latin typeface="+mj-lt"/>
              <a:cs typeface="Arial"/>
            </a:endParaRPr>
          </a:p>
          <a:p>
            <a:pPr marL="960943" lvl="1" indent="-456342" defTabSz="1219170">
              <a:spcBef>
                <a:spcPts val="1913"/>
              </a:spcBef>
              <a:buFont typeface="Wingdings"/>
              <a:buChar char=""/>
              <a:tabLst>
                <a:tab pos="960943" algn="l"/>
              </a:tabLst>
            </a:pPr>
            <a:r>
              <a:rPr sz="2200" kern="0" dirty="0">
                <a:solidFill>
                  <a:srgbClr val="011A36"/>
                </a:solidFill>
                <a:latin typeface="+mj-lt"/>
                <a:cs typeface="Arial"/>
              </a:rPr>
              <a:t>Beginning</a:t>
            </a:r>
            <a:r>
              <a:rPr sz="2200" kern="0" spc="-20" dirty="0">
                <a:solidFill>
                  <a:srgbClr val="011A36"/>
                </a:solidFill>
                <a:latin typeface="+mj-lt"/>
                <a:cs typeface="Arial"/>
              </a:rPr>
              <a:t> </a:t>
            </a:r>
            <a:r>
              <a:rPr sz="2200" kern="0" dirty="0">
                <a:solidFill>
                  <a:srgbClr val="011A36"/>
                </a:solidFill>
                <a:latin typeface="+mj-lt"/>
                <a:cs typeface="Arial"/>
              </a:rPr>
              <a:t>July</a:t>
            </a:r>
            <a:r>
              <a:rPr sz="2200" kern="0" spc="-27" dirty="0">
                <a:solidFill>
                  <a:srgbClr val="011A36"/>
                </a:solidFill>
                <a:latin typeface="+mj-lt"/>
                <a:cs typeface="Arial"/>
              </a:rPr>
              <a:t> </a:t>
            </a:r>
            <a:r>
              <a:rPr sz="2200" kern="0" dirty="0">
                <a:solidFill>
                  <a:srgbClr val="011A36"/>
                </a:solidFill>
                <a:latin typeface="+mj-lt"/>
                <a:cs typeface="Arial"/>
              </a:rPr>
              <a:t>1,</a:t>
            </a:r>
            <a:r>
              <a:rPr sz="2200" kern="0" spc="-47" dirty="0">
                <a:solidFill>
                  <a:srgbClr val="011A36"/>
                </a:solidFill>
                <a:latin typeface="+mj-lt"/>
                <a:cs typeface="Arial"/>
              </a:rPr>
              <a:t> </a:t>
            </a:r>
            <a:r>
              <a:rPr sz="2200" kern="0" dirty="0">
                <a:solidFill>
                  <a:srgbClr val="011A36"/>
                </a:solidFill>
                <a:latin typeface="+mj-lt"/>
                <a:cs typeface="Arial"/>
              </a:rPr>
              <a:t>2026:</a:t>
            </a:r>
            <a:r>
              <a:rPr sz="2200" kern="0" spc="-20" dirty="0">
                <a:solidFill>
                  <a:srgbClr val="011A36"/>
                </a:solidFill>
                <a:latin typeface="+mj-lt"/>
                <a:cs typeface="Arial"/>
              </a:rPr>
              <a:t> </a:t>
            </a:r>
            <a:r>
              <a:rPr sz="2200" kern="0" spc="-13" dirty="0">
                <a:solidFill>
                  <a:srgbClr val="011A36"/>
                </a:solidFill>
                <a:latin typeface="+mj-lt"/>
                <a:cs typeface="Arial"/>
              </a:rPr>
              <a:t>$2,000</a:t>
            </a:r>
            <a:endParaRPr sz="2200" kern="0" dirty="0">
              <a:solidFill>
                <a:sysClr val="windowText" lastClr="000000"/>
              </a:solidFill>
              <a:latin typeface="+mj-lt"/>
              <a:cs typeface="Arial"/>
            </a:endParaRPr>
          </a:p>
          <a:p>
            <a:pPr marL="960943" lvl="1" indent="-456342" defTabSz="1219170">
              <a:spcBef>
                <a:spcPts val="1840"/>
              </a:spcBef>
              <a:buFont typeface="Wingdings"/>
              <a:buChar char=""/>
              <a:tabLst>
                <a:tab pos="960943" algn="l"/>
              </a:tabLst>
            </a:pPr>
            <a:r>
              <a:rPr sz="2200" kern="0" dirty="0">
                <a:solidFill>
                  <a:srgbClr val="011A36"/>
                </a:solidFill>
                <a:latin typeface="+mj-lt"/>
                <a:cs typeface="Arial"/>
              </a:rPr>
              <a:t>Beginning</a:t>
            </a:r>
            <a:r>
              <a:rPr sz="2200" kern="0" spc="-20" dirty="0">
                <a:solidFill>
                  <a:srgbClr val="011A36"/>
                </a:solidFill>
                <a:latin typeface="+mj-lt"/>
                <a:cs typeface="Arial"/>
              </a:rPr>
              <a:t> </a:t>
            </a:r>
            <a:r>
              <a:rPr sz="2200" kern="0" dirty="0">
                <a:solidFill>
                  <a:srgbClr val="011A36"/>
                </a:solidFill>
                <a:latin typeface="+mj-lt"/>
                <a:cs typeface="Arial"/>
              </a:rPr>
              <a:t>July</a:t>
            </a:r>
            <a:r>
              <a:rPr sz="2200" kern="0" spc="-27" dirty="0">
                <a:solidFill>
                  <a:srgbClr val="011A36"/>
                </a:solidFill>
                <a:latin typeface="+mj-lt"/>
                <a:cs typeface="Arial"/>
              </a:rPr>
              <a:t> </a:t>
            </a:r>
            <a:r>
              <a:rPr sz="2200" kern="0" dirty="0">
                <a:solidFill>
                  <a:srgbClr val="011A36"/>
                </a:solidFill>
                <a:latin typeface="+mj-lt"/>
                <a:cs typeface="Arial"/>
              </a:rPr>
              <a:t>1,</a:t>
            </a:r>
            <a:r>
              <a:rPr sz="2200" kern="0" spc="-47" dirty="0">
                <a:solidFill>
                  <a:srgbClr val="011A36"/>
                </a:solidFill>
                <a:latin typeface="+mj-lt"/>
                <a:cs typeface="Arial"/>
              </a:rPr>
              <a:t> </a:t>
            </a:r>
            <a:r>
              <a:rPr sz="2200" kern="0" dirty="0">
                <a:solidFill>
                  <a:srgbClr val="011A36"/>
                </a:solidFill>
                <a:latin typeface="+mj-lt"/>
                <a:cs typeface="Arial"/>
              </a:rPr>
              <a:t>2028:</a:t>
            </a:r>
            <a:r>
              <a:rPr sz="2200" kern="0" spc="-20" dirty="0">
                <a:solidFill>
                  <a:srgbClr val="011A36"/>
                </a:solidFill>
                <a:latin typeface="+mj-lt"/>
                <a:cs typeface="Arial"/>
              </a:rPr>
              <a:t> </a:t>
            </a:r>
            <a:r>
              <a:rPr sz="2200" kern="0" spc="-13" dirty="0">
                <a:solidFill>
                  <a:srgbClr val="011A36"/>
                </a:solidFill>
                <a:latin typeface="+mj-lt"/>
                <a:cs typeface="Arial"/>
              </a:rPr>
              <a:t>$1,500</a:t>
            </a:r>
            <a:endParaRPr sz="2200" kern="0" dirty="0">
              <a:solidFill>
                <a:sysClr val="windowText" lastClr="000000"/>
              </a:solidFill>
              <a:latin typeface="+mj-lt"/>
              <a:cs typeface="Arial"/>
            </a:endParaRPr>
          </a:p>
          <a:p>
            <a:pPr marL="398770" indent="-381837" defTabSz="1219170">
              <a:spcBef>
                <a:spcPts val="1927"/>
              </a:spcBef>
              <a:buFont typeface="Arial"/>
              <a:buChar char="•"/>
              <a:tabLst>
                <a:tab pos="398770" algn="l"/>
              </a:tabLst>
            </a:pPr>
            <a:r>
              <a:rPr sz="2200" b="1" u="sng" kern="0" dirty="0">
                <a:solidFill>
                  <a:srgbClr val="011A36"/>
                </a:solidFill>
                <a:uFill>
                  <a:solidFill>
                    <a:srgbClr val="011A36"/>
                  </a:solidFill>
                </a:uFill>
                <a:latin typeface="+mj-lt"/>
                <a:cs typeface="Arial"/>
              </a:rPr>
              <a:t>$1,500</a:t>
            </a:r>
            <a:r>
              <a:rPr sz="2200" b="1" kern="0" spc="-53" dirty="0">
                <a:solidFill>
                  <a:srgbClr val="011A36"/>
                </a:solidFill>
                <a:latin typeface="+mj-lt"/>
                <a:cs typeface="Arial"/>
              </a:rPr>
              <a:t> </a:t>
            </a:r>
            <a:r>
              <a:rPr sz="2200" kern="0" dirty="0">
                <a:solidFill>
                  <a:srgbClr val="011A36"/>
                </a:solidFill>
                <a:latin typeface="+mj-lt"/>
                <a:cs typeface="Arial"/>
              </a:rPr>
              <a:t>for</a:t>
            </a:r>
            <a:r>
              <a:rPr sz="2200" kern="0" spc="-20" dirty="0">
                <a:solidFill>
                  <a:srgbClr val="011A36"/>
                </a:solidFill>
                <a:latin typeface="+mj-lt"/>
                <a:cs typeface="Arial"/>
              </a:rPr>
              <a:t> </a:t>
            </a:r>
            <a:r>
              <a:rPr sz="2200" kern="0" dirty="0">
                <a:solidFill>
                  <a:srgbClr val="011A36"/>
                </a:solidFill>
                <a:latin typeface="+mj-lt"/>
                <a:cs typeface="Arial"/>
              </a:rPr>
              <a:t>the</a:t>
            </a:r>
            <a:r>
              <a:rPr sz="2200" kern="0" spc="-27" dirty="0">
                <a:solidFill>
                  <a:srgbClr val="011A36"/>
                </a:solidFill>
                <a:latin typeface="+mj-lt"/>
                <a:cs typeface="Arial"/>
              </a:rPr>
              <a:t> </a:t>
            </a:r>
            <a:r>
              <a:rPr sz="2200" kern="0" dirty="0">
                <a:solidFill>
                  <a:srgbClr val="011A36"/>
                </a:solidFill>
                <a:latin typeface="+mj-lt"/>
                <a:cs typeface="Arial"/>
              </a:rPr>
              <a:t>purchase</a:t>
            </a:r>
            <a:r>
              <a:rPr sz="2200" kern="0" spc="-73" dirty="0">
                <a:solidFill>
                  <a:srgbClr val="011A36"/>
                </a:solidFill>
                <a:latin typeface="+mj-lt"/>
                <a:cs typeface="Arial"/>
              </a:rPr>
              <a:t> </a:t>
            </a:r>
            <a:r>
              <a:rPr sz="2200" kern="0" dirty="0">
                <a:solidFill>
                  <a:srgbClr val="011A36"/>
                </a:solidFill>
                <a:latin typeface="+mj-lt"/>
                <a:cs typeface="Arial"/>
              </a:rPr>
              <a:t>of</a:t>
            </a:r>
            <a:r>
              <a:rPr sz="2200" kern="0" spc="-20" dirty="0">
                <a:solidFill>
                  <a:srgbClr val="011A36"/>
                </a:solidFill>
                <a:latin typeface="+mj-lt"/>
                <a:cs typeface="Arial"/>
              </a:rPr>
              <a:t> </a:t>
            </a:r>
            <a:r>
              <a:rPr sz="2200" kern="0" dirty="0">
                <a:solidFill>
                  <a:srgbClr val="011A36"/>
                </a:solidFill>
                <a:latin typeface="+mj-lt"/>
                <a:cs typeface="Arial"/>
              </a:rPr>
              <a:t>an</a:t>
            </a:r>
            <a:r>
              <a:rPr sz="2200" kern="0" spc="-20" dirty="0">
                <a:solidFill>
                  <a:srgbClr val="011A36"/>
                </a:solidFill>
                <a:latin typeface="+mj-lt"/>
                <a:cs typeface="Arial"/>
              </a:rPr>
              <a:t> </a:t>
            </a:r>
            <a:r>
              <a:rPr sz="2200" kern="0" spc="-13" dirty="0">
                <a:solidFill>
                  <a:srgbClr val="011A36"/>
                </a:solidFill>
                <a:latin typeface="+mj-lt"/>
                <a:cs typeface="Arial"/>
              </a:rPr>
              <a:t>all-</a:t>
            </a:r>
            <a:r>
              <a:rPr sz="2200" kern="0" dirty="0">
                <a:solidFill>
                  <a:srgbClr val="011A36"/>
                </a:solidFill>
                <a:latin typeface="+mj-lt"/>
                <a:cs typeface="Arial"/>
              </a:rPr>
              <a:t>electric</a:t>
            </a:r>
            <a:r>
              <a:rPr sz="2200" kern="0" spc="-40" dirty="0">
                <a:solidFill>
                  <a:srgbClr val="011A36"/>
                </a:solidFill>
                <a:latin typeface="+mj-lt"/>
                <a:cs typeface="Arial"/>
              </a:rPr>
              <a:t> </a:t>
            </a:r>
            <a:r>
              <a:rPr sz="2200" kern="0" spc="-13" dirty="0">
                <a:solidFill>
                  <a:srgbClr val="011A36"/>
                </a:solidFill>
                <a:latin typeface="+mj-lt"/>
                <a:cs typeface="Arial"/>
              </a:rPr>
              <a:t>motorcycle</a:t>
            </a:r>
            <a:endParaRPr lang="en-US" sz="2200" kern="0" spc="-13" dirty="0">
              <a:solidFill>
                <a:srgbClr val="011A36"/>
              </a:solidFill>
              <a:latin typeface="+mj-lt"/>
              <a:cs typeface="Arial"/>
            </a:endParaRPr>
          </a:p>
          <a:p>
            <a:pPr marL="398770" indent="-381837" defTabSz="1219170">
              <a:spcBef>
                <a:spcPts val="1927"/>
              </a:spcBef>
              <a:buFont typeface="Arial"/>
              <a:buChar char="•"/>
              <a:tabLst>
                <a:tab pos="398770" algn="l"/>
              </a:tabLst>
            </a:pPr>
            <a:endParaRPr sz="2200" kern="0" dirty="0">
              <a:solidFill>
                <a:sysClr val="windowText" lastClr="000000"/>
              </a:solidFill>
              <a:latin typeface="+mj-lt"/>
              <a:cs typeface="Arial"/>
            </a:endParaRPr>
          </a:p>
          <a:p>
            <a:pPr marL="16933" defTabSz="1219170">
              <a:spcBef>
                <a:spcPts val="1767"/>
              </a:spcBef>
            </a:pPr>
            <a:r>
              <a:rPr sz="1200" kern="0" dirty="0">
                <a:solidFill>
                  <a:srgbClr val="011A36"/>
                </a:solidFill>
                <a:latin typeface="+mj-lt"/>
                <a:cs typeface="Arial"/>
              </a:rPr>
              <a:t>Link:</a:t>
            </a:r>
            <a:r>
              <a:rPr sz="1200" kern="0" spc="500" dirty="0">
                <a:solidFill>
                  <a:srgbClr val="011A36"/>
                </a:solidFill>
                <a:latin typeface="+mj-lt"/>
                <a:cs typeface="Arial"/>
              </a:rPr>
              <a:t> </a:t>
            </a:r>
            <a:r>
              <a:rPr sz="1200" i="1" u="sng" kern="0" spc="-13" dirty="0">
                <a:solidFill>
                  <a:srgbClr val="011A36"/>
                </a:solidFill>
                <a:uFill>
                  <a:solidFill>
                    <a:srgbClr val="011A36"/>
                  </a:solidFill>
                </a:uFill>
                <a:latin typeface="+mj-lt"/>
                <a:cs typeface="Arial"/>
              </a:rPr>
              <a:t>https://www2.illinois.gov/epa/topics/ceja/Pages/Electric-</a:t>
            </a:r>
            <a:r>
              <a:rPr sz="1200" i="1" u="sng" kern="0" spc="-27" dirty="0">
                <a:solidFill>
                  <a:srgbClr val="011A36"/>
                </a:solidFill>
                <a:uFill>
                  <a:solidFill>
                    <a:srgbClr val="011A36"/>
                  </a:solidFill>
                </a:uFill>
                <a:latin typeface="+mj-lt"/>
                <a:cs typeface="Arial"/>
              </a:rPr>
              <a:t>Vehicle-</a:t>
            </a:r>
            <a:r>
              <a:rPr sz="1200" i="1" u="sng" kern="0" spc="-13" dirty="0">
                <a:solidFill>
                  <a:srgbClr val="011A36"/>
                </a:solidFill>
                <a:uFill>
                  <a:solidFill>
                    <a:srgbClr val="011A36"/>
                  </a:solidFill>
                </a:uFill>
                <a:latin typeface="+mj-lt"/>
                <a:cs typeface="Arial"/>
              </a:rPr>
              <a:t>Rebates.aspx</a:t>
            </a:r>
            <a:endParaRPr sz="1200" kern="0" dirty="0">
              <a:solidFill>
                <a:sysClr val="windowText" lastClr="000000"/>
              </a:solidFill>
              <a:latin typeface="+mj-lt"/>
              <a:cs typeface="Arial"/>
            </a:endParaRPr>
          </a:p>
        </p:txBody>
      </p:sp>
      <p:sp>
        <p:nvSpPr>
          <p:cNvPr id="3" name="object 3"/>
          <p:cNvSpPr txBox="1">
            <a:spLocks noGrp="1"/>
          </p:cNvSpPr>
          <p:nvPr>
            <p:ph type="title"/>
          </p:nvPr>
        </p:nvSpPr>
        <p:spPr>
          <a:xfrm>
            <a:off x="642248" y="1416359"/>
            <a:ext cx="8203353" cy="447986"/>
          </a:xfrm>
          <a:prstGeom prst="rect">
            <a:avLst/>
          </a:prstGeom>
        </p:spPr>
        <p:txBody>
          <a:bodyPr vert="horz" wrap="square" lIns="0" tIns="16933" rIns="0" bIns="0" rtlCol="0">
            <a:spAutoFit/>
          </a:bodyPr>
          <a:lstStyle/>
          <a:p>
            <a:pPr marL="16933">
              <a:spcBef>
                <a:spcPts val="133"/>
              </a:spcBef>
            </a:pPr>
            <a:r>
              <a:rPr sz="2800" spc="-80" dirty="0">
                <a:latin typeface="+mj-lt"/>
              </a:rPr>
              <a:t>Illinois</a:t>
            </a:r>
            <a:r>
              <a:rPr sz="2800" spc="-53" dirty="0">
                <a:latin typeface="+mj-lt"/>
              </a:rPr>
              <a:t> </a:t>
            </a:r>
            <a:r>
              <a:rPr sz="2800" spc="-87" dirty="0">
                <a:latin typeface="+mj-lt"/>
              </a:rPr>
              <a:t>Electric</a:t>
            </a:r>
            <a:r>
              <a:rPr sz="2800" spc="-367" dirty="0">
                <a:latin typeface="+mj-lt"/>
              </a:rPr>
              <a:t> </a:t>
            </a:r>
            <a:r>
              <a:rPr sz="2800" spc="-107" dirty="0">
                <a:latin typeface="+mj-lt"/>
              </a:rPr>
              <a:t>Vehicle</a:t>
            </a:r>
            <a:r>
              <a:rPr sz="2800" spc="-60" dirty="0">
                <a:latin typeface="+mj-lt"/>
              </a:rPr>
              <a:t> </a:t>
            </a:r>
            <a:r>
              <a:rPr sz="2800" spc="-93" dirty="0">
                <a:latin typeface="+mj-lt"/>
              </a:rPr>
              <a:t>Rebate</a:t>
            </a:r>
            <a:r>
              <a:rPr sz="2800" spc="-67" dirty="0">
                <a:latin typeface="+mj-lt"/>
              </a:rPr>
              <a:t> </a:t>
            </a:r>
            <a:r>
              <a:rPr sz="2800" spc="-13" dirty="0">
                <a:latin typeface="+mj-lt"/>
              </a:rPr>
              <a:t>Program</a:t>
            </a:r>
          </a:p>
        </p:txBody>
      </p:sp>
      <p:grpSp>
        <p:nvGrpSpPr>
          <p:cNvPr id="4" name="object 4"/>
          <p:cNvGrpSpPr/>
          <p:nvPr/>
        </p:nvGrpSpPr>
        <p:grpSpPr>
          <a:xfrm>
            <a:off x="10452608" y="3653535"/>
            <a:ext cx="1390225" cy="2359660"/>
            <a:chOff x="7839455" y="2740151"/>
            <a:chExt cx="1042669" cy="1769745"/>
          </a:xfrm>
        </p:grpSpPr>
        <p:pic>
          <p:nvPicPr>
            <p:cNvPr id="5" name="object 5"/>
            <p:cNvPicPr/>
            <p:nvPr/>
          </p:nvPicPr>
          <p:blipFill>
            <a:blip r:embed="rId2" cstate="print"/>
            <a:stretch>
              <a:fillRect/>
            </a:stretch>
          </p:blipFill>
          <p:spPr>
            <a:xfrm>
              <a:off x="7839455" y="2740151"/>
              <a:ext cx="1042416" cy="694944"/>
            </a:xfrm>
            <a:prstGeom prst="rect">
              <a:avLst/>
            </a:prstGeom>
          </p:spPr>
        </p:pic>
        <p:pic>
          <p:nvPicPr>
            <p:cNvPr id="6" name="object 6"/>
            <p:cNvPicPr/>
            <p:nvPr/>
          </p:nvPicPr>
          <p:blipFill>
            <a:blip r:embed="rId3" cstate="print"/>
            <a:stretch>
              <a:fillRect/>
            </a:stretch>
          </p:blipFill>
          <p:spPr>
            <a:xfrm>
              <a:off x="7839455" y="3468623"/>
              <a:ext cx="1042414" cy="1040879"/>
            </a:xfrm>
            <a:prstGeom prst="rect">
              <a:avLst/>
            </a:prstGeom>
          </p:spPr>
        </p:pic>
      </p:grpSp>
      <p:pic>
        <p:nvPicPr>
          <p:cNvPr id="7" name="object 7"/>
          <p:cNvPicPr/>
          <p:nvPr/>
        </p:nvPicPr>
        <p:blipFill>
          <a:blip r:embed="rId4" cstate="print"/>
          <a:stretch>
            <a:fillRect/>
          </a:stretch>
        </p:blipFill>
        <p:spPr>
          <a:xfrm>
            <a:off x="10588753" y="101617"/>
            <a:ext cx="1485391" cy="1485375"/>
          </a:xfrm>
          <a:prstGeom prst="rect">
            <a:avLst/>
          </a:prstGeom>
        </p:spPr>
      </p:pic>
    </p:spTree>
  </p:cSld>
  <p:clrMapOvr>
    <a:masterClrMapping/>
  </p:clrMapOvr>
  <p:transition spd="med">
    <p:fade/>
  </p:transition>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2031" y="1"/>
            <a:ext cx="3870959" cy="6857999"/>
          </a:xfrm>
          <a:prstGeom prst="rect">
            <a:avLst/>
          </a:prstGeom>
        </p:spPr>
      </p:pic>
      <p:sp>
        <p:nvSpPr>
          <p:cNvPr id="3" name="object 3"/>
          <p:cNvSpPr txBox="1"/>
          <p:nvPr/>
        </p:nvSpPr>
        <p:spPr>
          <a:xfrm>
            <a:off x="468375" y="5213096"/>
            <a:ext cx="2837180" cy="397545"/>
          </a:xfrm>
          <a:prstGeom prst="rect">
            <a:avLst/>
          </a:prstGeom>
          <a:solidFill>
            <a:srgbClr val="249ADC"/>
          </a:solidFill>
          <a:ln w="25400">
            <a:solidFill>
              <a:srgbClr val="011A36"/>
            </a:solidFill>
          </a:ln>
        </p:spPr>
        <p:txBody>
          <a:bodyPr vert="horz" wrap="square" lIns="0" tIns="119380" rIns="0" bIns="0" rtlCol="0">
            <a:spAutoFit/>
          </a:bodyPr>
          <a:lstStyle/>
          <a:p>
            <a:pPr marL="197268" defTabSz="1219170">
              <a:spcBef>
                <a:spcPts val="940"/>
              </a:spcBef>
            </a:pPr>
            <a:r>
              <a:rPr b="1" kern="0" spc="-13" dirty="0">
                <a:solidFill>
                  <a:srgbClr val="FFFFFF"/>
                </a:solidFill>
                <a:latin typeface="Arial"/>
                <a:cs typeface="Arial"/>
              </a:rPr>
              <a:t>cleancities.energy.gov</a:t>
            </a:r>
            <a:endParaRPr kern="0">
              <a:solidFill>
                <a:sysClr val="windowText" lastClr="000000"/>
              </a:solidFill>
              <a:latin typeface="Arial"/>
              <a:cs typeface="Arial"/>
            </a:endParaRPr>
          </a:p>
        </p:txBody>
      </p:sp>
      <p:pic>
        <p:nvPicPr>
          <p:cNvPr id="4" name="object 4"/>
          <p:cNvPicPr/>
          <p:nvPr/>
        </p:nvPicPr>
        <p:blipFill>
          <a:blip r:embed="rId3" cstate="print"/>
          <a:stretch>
            <a:fillRect/>
          </a:stretch>
        </p:blipFill>
        <p:spPr>
          <a:xfrm>
            <a:off x="4323413" y="1568533"/>
            <a:ext cx="7532651" cy="4160876"/>
          </a:xfrm>
          <a:prstGeom prst="rect">
            <a:avLst/>
          </a:prstGeom>
        </p:spPr>
      </p:pic>
      <p:pic>
        <p:nvPicPr>
          <p:cNvPr id="5" name="object 5"/>
          <p:cNvPicPr/>
          <p:nvPr/>
        </p:nvPicPr>
        <p:blipFill>
          <a:blip r:embed="rId4" cstate="print"/>
          <a:stretch>
            <a:fillRect/>
          </a:stretch>
        </p:blipFill>
        <p:spPr>
          <a:xfrm>
            <a:off x="3927857" y="138177"/>
            <a:ext cx="1597151" cy="879855"/>
          </a:xfrm>
          <a:prstGeom prst="rect">
            <a:avLst/>
          </a:prstGeom>
        </p:spPr>
      </p:pic>
      <p:sp>
        <p:nvSpPr>
          <p:cNvPr id="6" name="object 6"/>
          <p:cNvSpPr txBox="1"/>
          <p:nvPr/>
        </p:nvSpPr>
        <p:spPr>
          <a:xfrm>
            <a:off x="5680077" y="612283"/>
            <a:ext cx="4820072" cy="652252"/>
          </a:xfrm>
          <a:prstGeom prst="rect">
            <a:avLst/>
          </a:prstGeom>
        </p:spPr>
        <p:txBody>
          <a:bodyPr vert="horz" wrap="square" lIns="0" tIns="16087" rIns="0" bIns="0" rtlCol="0">
            <a:spAutoFit/>
          </a:bodyPr>
          <a:lstStyle/>
          <a:p>
            <a:pPr marL="16933" defTabSz="1219170">
              <a:spcBef>
                <a:spcPts val="127"/>
              </a:spcBef>
            </a:pPr>
            <a:r>
              <a:rPr sz="4133" b="1" kern="0" spc="-87" dirty="0">
                <a:solidFill>
                  <a:srgbClr val="011A36"/>
                </a:solidFill>
                <a:latin typeface="Corbel"/>
                <a:cs typeface="Corbel"/>
              </a:rPr>
              <a:t>Clean</a:t>
            </a:r>
            <a:r>
              <a:rPr sz="4133" b="1" kern="0" spc="-227" dirty="0">
                <a:solidFill>
                  <a:srgbClr val="011A36"/>
                </a:solidFill>
                <a:latin typeface="Corbel"/>
                <a:cs typeface="Corbel"/>
              </a:rPr>
              <a:t> </a:t>
            </a:r>
            <a:r>
              <a:rPr sz="4133" b="1" kern="0" spc="-80" dirty="0">
                <a:solidFill>
                  <a:srgbClr val="011A36"/>
                </a:solidFill>
                <a:latin typeface="Corbel"/>
                <a:cs typeface="Corbel"/>
              </a:rPr>
              <a:t>Cities</a:t>
            </a:r>
            <a:r>
              <a:rPr sz="4133" b="1" kern="0" spc="-233" dirty="0">
                <a:solidFill>
                  <a:srgbClr val="011A36"/>
                </a:solidFill>
                <a:latin typeface="Corbel"/>
                <a:cs typeface="Corbel"/>
              </a:rPr>
              <a:t> </a:t>
            </a:r>
            <a:r>
              <a:rPr sz="4133" b="1" kern="0" spc="-47" dirty="0">
                <a:solidFill>
                  <a:srgbClr val="011A36"/>
                </a:solidFill>
                <a:latin typeface="Corbel"/>
                <a:cs typeface="Corbel"/>
              </a:rPr>
              <a:t>Coalitions</a:t>
            </a:r>
            <a:endParaRPr sz="4133" kern="0">
              <a:solidFill>
                <a:sysClr val="windowText" lastClr="000000"/>
              </a:solidFill>
              <a:latin typeface="Corbel"/>
              <a:cs typeface="Corbel"/>
            </a:endParaRPr>
          </a:p>
        </p:txBody>
      </p:sp>
      <p:sp>
        <p:nvSpPr>
          <p:cNvPr id="7" name="object 7"/>
          <p:cNvSpPr txBox="1"/>
          <p:nvPr/>
        </p:nvSpPr>
        <p:spPr>
          <a:xfrm>
            <a:off x="229517" y="3193442"/>
            <a:ext cx="3412913" cy="1392689"/>
          </a:xfrm>
          <a:prstGeom prst="rect">
            <a:avLst/>
          </a:prstGeom>
        </p:spPr>
        <p:txBody>
          <a:bodyPr vert="horz" wrap="square" lIns="0" tIns="58420" rIns="0" bIns="0" rtlCol="0">
            <a:spAutoFit/>
          </a:bodyPr>
          <a:lstStyle/>
          <a:p>
            <a:pPr marL="16933" marR="6773" defTabSz="1219170">
              <a:lnSpc>
                <a:spcPts val="2585"/>
              </a:lnSpc>
              <a:spcBef>
                <a:spcPts val="460"/>
              </a:spcBef>
            </a:pPr>
            <a:r>
              <a:rPr sz="2400" kern="0" dirty="0">
                <a:solidFill>
                  <a:srgbClr val="FFFFFF"/>
                </a:solidFill>
                <a:latin typeface="Corbel"/>
                <a:cs typeface="Corbel"/>
              </a:rPr>
              <a:t>More</a:t>
            </a:r>
            <a:r>
              <a:rPr sz="2400" kern="0" spc="-60" dirty="0">
                <a:solidFill>
                  <a:srgbClr val="FFFFFF"/>
                </a:solidFill>
                <a:latin typeface="Corbel"/>
                <a:cs typeface="Corbel"/>
              </a:rPr>
              <a:t> </a:t>
            </a:r>
            <a:r>
              <a:rPr sz="2400" kern="0" dirty="0">
                <a:solidFill>
                  <a:srgbClr val="FFFFFF"/>
                </a:solidFill>
                <a:latin typeface="Corbel"/>
                <a:cs typeface="Corbel"/>
              </a:rPr>
              <a:t>than</a:t>
            </a:r>
            <a:r>
              <a:rPr sz="2400" kern="0" spc="-27" dirty="0">
                <a:solidFill>
                  <a:srgbClr val="FFFFFF"/>
                </a:solidFill>
                <a:latin typeface="Corbel"/>
                <a:cs typeface="Corbel"/>
              </a:rPr>
              <a:t> </a:t>
            </a:r>
            <a:r>
              <a:rPr sz="2400" kern="0" dirty="0">
                <a:solidFill>
                  <a:srgbClr val="FFFFFF"/>
                </a:solidFill>
                <a:latin typeface="Corbel"/>
                <a:cs typeface="Corbel"/>
              </a:rPr>
              <a:t>75</a:t>
            </a:r>
            <a:r>
              <a:rPr sz="2400" kern="0" spc="-47" dirty="0">
                <a:solidFill>
                  <a:srgbClr val="FFFFFF"/>
                </a:solidFill>
                <a:latin typeface="Corbel"/>
                <a:cs typeface="Corbel"/>
              </a:rPr>
              <a:t> </a:t>
            </a:r>
            <a:r>
              <a:rPr sz="2400" kern="0" spc="-13" dirty="0">
                <a:solidFill>
                  <a:srgbClr val="FFFFFF"/>
                </a:solidFill>
                <a:latin typeface="Corbel"/>
                <a:cs typeface="Corbel"/>
              </a:rPr>
              <a:t>active </a:t>
            </a:r>
            <a:r>
              <a:rPr sz="2400" kern="0" dirty="0">
                <a:solidFill>
                  <a:srgbClr val="FFFFFF"/>
                </a:solidFill>
                <a:latin typeface="Corbel"/>
                <a:cs typeface="Corbel"/>
              </a:rPr>
              <a:t>coalitions</a:t>
            </a:r>
            <a:r>
              <a:rPr sz="2400" kern="0" spc="-73" dirty="0">
                <a:solidFill>
                  <a:srgbClr val="FFFFFF"/>
                </a:solidFill>
                <a:latin typeface="Corbel"/>
                <a:cs typeface="Corbel"/>
              </a:rPr>
              <a:t> </a:t>
            </a:r>
            <a:r>
              <a:rPr sz="2400" kern="0" dirty="0">
                <a:solidFill>
                  <a:srgbClr val="FFFFFF"/>
                </a:solidFill>
                <a:latin typeface="Corbel"/>
                <a:cs typeface="Corbel"/>
              </a:rPr>
              <a:t>covering</a:t>
            </a:r>
            <a:r>
              <a:rPr sz="2400" kern="0" spc="-60" dirty="0">
                <a:solidFill>
                  <a:srgbClr val="FFFFFF"/>
                </a:solidFill>
                <a:latin typeface="Corbel"/>
                <a:cs typeface="Corbel"/>
              </a:rPr>
              <a:t> </a:t>
            </a:r>
            <a:r>
              <a:rPr sz="2400" kern="0" spc="-13" dirty="0">
                <a:solidFill>
                  <a:srgbClr val="FFFFFF"/>
                </a:solidFill>
                <a:latin typeface="Corbel"/>
                <a:cs typeface="Corbel"/>
              </a:rPr>
              <a:t>nearly </a:t>
            </a:r>
            <a:r>
              <a:rPr sz="2400" kern="0" dirty="0">
                <a:solidFill>
                  <a:srgbClr val="FFFFFF"/>
                </a:solidFill>
                <a:latin typeface="Corbel"/>
                <a:cs typeface="Corbel"/>
              </a:rPr>
              <a:t>every</a:t>
            </a:r>
            <a:r>
              <a:rPr sz="2400" kern="0" spc="-47" dirty="0">
                <a:solidFill>
                  <a:srgbClr val="FFFFFF"/>
                </a:solidFill>
                <a:latin typeface="Corbel"/>
                <a:cs typeface="Corbel"/>
              </a:rPr>
              <a:t> </a:t>
            </a:r>
            <a:r>
              <a:rPr sz="2400" kern="0" dirty="0">
                <a:solidFill>
                  <a:srgbClr val="FFFFFF"/>
                </a:solidFill>
                <a:latin typeface="Corbel"/>
                <a:cs typeface="Corbel"/>
              </a:rPr>
              <a:t>state</a:t>
            </a:r>
            <a:r>
              <a:rPr sz="2400" kern="0" spc="-40" dirty="0">
                <a:solidFill>
                  <a:srgbClr val="FFFFFF"/>
                </a:solidFill>
                <a:latin typeface="Corbel"/>
                <a:cs typeface="Corbel"/>
              </a:rPr>
              <a:t> </a:t>
            </a:r>
            <a:r>
              <a:rPr sz="2400" kern="0" dirty="0">
                <a:solidFill>
                  <a:srgbClr val="FFFFFF"/>
                </a:solidFill>
                <a:latin typeface="Corbel"/>
                <a:cs typeface="Corbel"/>
              </a:rPr>
              <a:t>with</a:t>
            </a:r>
            <a:r>
              <a:rPr sz="2400" kern="0" spc="-60" dirty="0">
                <a:solidFill>
                  <a:srgbClr val="FFFFFF"/>
                </a:solidFill>
                <a:latin typeface="Corbel"/>
                <a:cs typeface="Corbel"/>
              </a:rPr>
              <a:t> </a:t>
            </a:r>
            <a:r>
              <a:rPr sz="2400" kern="0" spc="-13" dirty="0">
                <a:solidFill>
                  <a:srgbClr val="FFFFFF"/>
                </a:solidFill>
                <a:latin typeface="Corbel"/>
                <a:cs typeface="Corbel"/>
              </a:rPr>
              <a:t>thousands </a:t>
            </a:r>
            <a:r>
              <a:rPr sz="2400" kern="0" dirty="0">
                <a:solidFill>
                  <a:srgbClr val="FFFFFF"/>
                </a:solidFill>
                <a:latin typeface="Corbel"/>
                <a:cs typeface="Corbel"/>
              </a:rPr>
              <a:t>of</a:t>
            </a:r>
            <a:r>
              <a:rPr sz="2400" kern="0" spc="-27" dirty="0">
                <a:solidFill>
                  <a:srgbClr val="FFFFFF"/>
                </a:solidFill>
                <a:latin typeface="Corbel"/>
                <a:cs typeface="Corbel"/>
              </a:rPr>
              <a:t> </a:t>
            </a:r>
            <a:r>
              <a:rPr sz="2400" kern="0" spc="-13" dirty="0">
                <a:solidFill>
                  <a:srgbClr val="FFFFFF"/>
                </a:solidFill>
                <a:latin typeface="Corbel"/>
                <a:cs typeface="Corbel"/>
              </a:rPr>
              <a:t>stakeholders</a:t>
            </a:r>
            <a:endParaRPr sz="2400" kern="0">
              <a:solidFill>
                <a:sysClr val="windowText" lastClr="000000"/>
              </a:solidFill>
              <a:latin typeface="Corbel"/>
              <a:cs typeface="Corbel"/>
            </a:endParaRPr>
          </a:p>
        </p:txBody>
      </p:sp>
      <p:sp>
        <p:nvSpPr>
          <p:cNvPr id="8" name="object 8"/>
          <p:cNvSpPr txBox="1">
            <a:spLocks noGrp="1"/>
          </p:cNvSpPr>
          <p:nvPr>
            <p:ph type="title"/>
          </p:nvPr>
        </p:nvSpPr>
        <p:spPr>
          <a:xfrm>
            <a:off x="229517" y="415994"/>
            <a:ext cx="3365500" cy="2645169"/>
          </a:xfrm>
          <a:prstGeom prst="rect">
            <a:avLst/>
          </a:prstGeom>
        </p:spPr>
        <p:txBody>
          <a:bodyPr vert="horz" wrap="square" lIns="0" tIns="79587" rIns="0" bIns="0" rtlCol="0">
            <a:spAutoFit/>
          </a:bodyPr>
          <a:lstStyle/>
          <a:p>
            <a:pPr marL="16933" marR="6773">
              <a:lnSpc>
                <a:spcPts val="4040"/>
              </a:lnSpc>
              <a:spcBef>
                <a:spcPts val="627"/>
              </a:spcBef>
            </a:pPr>
            <a:r>
              <a:rPr sz="3733" spc="-13" dirty="0">
                <a:solidFill>
                  <a:srgbClr val="FFFFFF"/>
                </a:solidFill>
              </a:rPr>
              <a:t>National </a:t>
            </a:r>
            <a:r>
              <a:rPr sz="3733" dirty="0">
                <a:solidFill>
                  <a:srgbClr val="FFFFFF"/>
                </a:solidFill>
              </a:rPr>
              <a:t>Department</a:t>
            </a:r>
            <a:r>
              <a:rPr sz="3733" spc="-140" dirty="0">
                <a:solidFill>
                  <a:srgbClr val="FFFFFF"/>
                </a:solidFill>
              </a:rPr>
              <a:t> </a:t>
            </a:r>
            <a:r>
              <a:rPr sz="3733" spc="-33" dirty="0">
                <a:solidFill>
                  <a:srgbClr val="FFFFFF"/>
                </a:solidFill>
              </a:rPr>
              <a:t>of </a:t>
            </a:r>
            <a:r>
              <a:rPr sz="3733" dirty="0">
                <a:solidFill>
                  <a:srgbClr val="FFFFFF"/>
                </a:solidFill>
              </a:rPr>
              <a:t>Energy</a:t>
            </a:r>
            <a:r>
              <a:rPr sz="3733" spc="-93" dirty="0">
                <a:solidFill>
                  <a:srgbClr val="FFFFFF"/>
                </a:solidFill>
              </a:rPr>
              <a:t> </a:t>
            </a:r>
            <a:r>
              <a:rPr sz="3733" spc="-13" dirty="0">
                <a:solidFill>
                  <a:srgbClr val="FFFFFF"/>
                </a:solidFill>
              </a:rPr>
              <a:t>Network </a:t>
            </a:r>
            <a:r>
              <a:rPr sz="3733" dirty="0">
                <a:solidFill>
                  <a:srgbClr val="FFFFFF"/>
                </a:solidFill>
              </a:rPr>
              <a:t>of</a:t>
            </a:r>
            <a:r>
              <a:rPr sz="3733" spc="-173" dirty="0">
                <a:solidFill>
                  <a:srgbClr val="FFFFFF"/>
                </a:solidFill>
              </a:rPr>
              <a:t> </a:t>
            </a:r>
            <a:r>
              <a:rPr sz="3733" spc="-13" dirty="0">
                <a:solidFill>
                  <a:srgbClr val="FFFFFF"/>
                </a:solidFill>
              </a:rPr>
              <a:t>Clean</a:t>
            </a:r>
            <a:r>
              <a:rPr sz="3733" spc="-160" dirty="0">
                <a:solidFill>
                  <a:srgbClr val="FFFFFF"/>
                </a:solidFill>
              </a:rPr>
              <a:t> </a:t>
            </a:r>
            <a:r>
              <a:rPr sz="3733" spc="-13" dirty="0">
                <a:solidFill>
                  <a:srgbClr val="FFFFFF"/>
                </a:solidFill>
              </a:rPr>
              <a:t>Cities Coalitions</a:t>
            </a:r>
            <a:endParaRPr sz="3733"/>
          </a:p>
        </p:txBody>
      </p:sp>
      <p:sp>
        <p:nvSpPr>
          <p:cNvPr id="9" name="object 9"/>
          <p:cNvSpPr txBox="1"/>
          <p:nvPr/>
        </p:nvSpPr>
        <p:spPr>
          <a:xfrm>
            <a:off x="4154169" y="6119538"/>
            <a:ext cx="1214120" cy="282129"/>
          </a:xfrm>
          <a:prstGeom prst="rect">
            <a:avLst/>
          </a:prstGeom>
          <a:solidFill>
            <a:srgbClr val="FFFF00"/>
          </a:solidFill>
        </p:spPr>
        <p:txBody>
          <a:bodyPr vert="horz" wrap="square" lIns="0" tIns="0" rIns="0" bIns="0" rtlCol="0">
            <a:spAutoFit/>
          </a:bodyPr>
          <a:lstStyle/>
          <a:p>
            <a:pPr defTabSz="1219170">
              <a:lnSpc>
                <a:spcPts val="2167"/>
              </a:lnSpc>
            </a:pPr>
            <a:r>
              <a:rPr sz="1867" kern="0" spc="-13" dirty="0">
                <a:solidFill>
                  <a:srgbClr val="1E487C"/>
                </a:solidFill>
                <a:latin typeface="Corbel"/>
                <a:cs typeface="Corbel"/>
              </a:rPr>
              <a:t>Fuel-neutral</a:t>
            </a:r>
            <a:endParaRPr sz="1867" kern="0">
              <a:solidFill>
                <a:sysClr val="windowText" lastClr="000000"/>
              </a:solidFill>
              <a:latin typeface="Corbel"/>
              <a:cs typeface="Corbel"/>
            </a:endParaRPr>
          </a:p>
        </p:txBody>
      </p:sp>
      <p:sp>
        <p:nvSpPr>
          <p:cNvPr id="10" name="object 10"/>
          <p:cNvSpPr txBox="1"/>
          <p:nvPr/>
        </p:nvSpPr>
        <p:spPr>
          <a:xfrm>
            <a:off x="5376599" y="6092437"/>
            <a:ext cx="6106160" cy="560902"/>
          </a:xfrm>
          <a:prstGeom prst="rect">
            <a:avLst/>
          </a:prstGeom>
        </p:spPr>
        <p:txBody>
          <a:bodyPr vert="horz" wrap="square" lIns="0" tIns="16933" rIns="0" bIns="0" rtlCol="0">
            <a:spAutoFit/>
          </a:bodyPr>
          <a:lstStyle/>
          <a:p>
            <a:pPr marL="16933" defTabSz="1219170">
              <a:spcBef>
                <a:spcPts val="133"/>
              </a:spcBef>
            </a:pPr>
            <a:r>
              <a:rPr sz="1867" kern="0" dirty="0">
                <a:solidFill>
                  <a:srgbClr val="1E487C"/>
                </a:solidFill>
                <a:latin typeface="Corbel"/>
                <a:cs typeface="Corbel"/>
              </a:rPr>
              <a:t>to</a:t>
            </a:r>
            <a:r>
              <a:rPr sz="1867" kern="0" spc="-33" dirty="0">
                <a:solidFill>
                  <a:srgbClr val="1E487C"/>
                </a:solidFill>
                <a:latin typeface="Corbel"/>
                <a:cs typeface="Corbel"/>
              </a:rPr>
              <a:t> </a:t>
            </a:r>
            <a:r>
              <a:rPr sz="1867" kern="0" dirty="0">
                <a:solidFill>
                  <a:srgbClr val="1E487C"/>
                </a:solidFill>
                <a:latin typeface="Corbel"/>
                <a:cs typeface="Corbel"/>
              </a:rPr>
              <a:t>help</a:t>
            </a:r>
            <a:r>
              <a:rPr sz="1867" kern="0" spc="-13" dirty="0">
                <a:solidFill>
                  <a:srgbClr val="1E487C"/>
                </a:solidFill>
                <a:latin typeface="Corbel"/>
                <a:cs typeface="Corbel"/>
              </a:rPr>
              <a:t> </a:t>
            </a:r>
            <a:r>
              <a:rPr sz="1867" kern="0" dirty="0">
                <a:solidFill>
                  <a:srgbClr val="1E487C"/>
                </a:solidFill>
                <a:latin typeface="Corbel"/>
                <a:cs typeface="Corbel"/>
              </a:rPr>
              <a:t>their</a:t>
            </a:r>
            <a:r>
              <a:rPr sz="1867" kern="0" spc="-13" dirty="0">
                <a:solidFill>
                  <a:srgbClr val="1E487C"/>
                </a:solidFill>
                <a:latin typeface="Corbel"/>
                <a:cs typeface="Corbel"/>
              </a:rPr>
              <a:t> stakeholders</a:t>
            </a:r>
            <a:r>
              <a:rPr sz="1867" kern="0" spc="-20" dirty="0">
                <a:solidFill>
                  <a:srgbClr val="1E487C"/>
                </a:solidFill>
                <a:latin typeface="Corbel"/>
                <a:cs typeface="Corbel"/>
              </a:rPr>
              <a:t> </a:t>
            </a:r>
            <a:r>
              <a:rPr sz="1867" kern="0" dirty="0">
                <a:solidFill>
                  <a:srgbClr val="1E487C"/>
                </a:solidFill>
                <a:latin typeface="Corbel"/>
                <a:cs typeface="Corbel"/>
              </a:rPr>
              <a:t>identify</a:t>
            </a:r>
            <a:r>
              <a:rPr sz="1867" kern="0" spc="-27" dirty="0">
                <a:solidFill>
                  <a:srgbClr val="1E487C"/>
                </a:solidFill>
                <a:latin typeface="Corbel"/>
                <a:cs typeface="Corbel"/>
              </a:rPr>
              <a:t> </a:t>
            </a:r>
            <a:r>
              <a:rPr sz="1867" kern="0" spc="-13" dirty="0">
                <a:solidFill>
                  <a:srgbClr val="1E487C"/>
                </a:solidFill>
                <a:latin typeface="Corbel"/>
                <a:cs typeface="Corbel"/>
              </a:rPr>
              <a:t>cost-effective </a:t>
            </a:r>
            <a:r>
              <a:rPr sz="1867" kern="0" dirty="0">
                <a:solidFill>
                  <a:srgbClr val="1E487C"/>
                </a:solidFill>
                <a:latin typeface="Corbel"/>
                <a:cs typeface="Corbel"/>
              </a:rPr>
              <a:t>solutions</a:t>
            </a:r>
            <a:r>
              <a:rPr sz="1867" kern="0" spc="-27" dirty="0">
                <a:solidFill>
                  <a:srgbClr val="1E487C"/>
                </a:solidFill>
                <a:latin typeface="Corbel"/>
                <a:cs typeface="Corbel"/>
              </a:rPr>
              <a:t> that</a:t>
            </a:r>
            <a:endParaRPr sz="1867" kern="0">
              <a:solidFill>
                <a:sysClr val="windowText" lastClr="000000"/>
              </a:solidFill>
              <a:latin typeface="Corbel"/>
              <a:cs typeface="Corbel"/>
            </a:endParaRPr>
          </a:p>
          <a:p>
            <a:pPr marL="3820064" defTabSz="1219170">
              <a:spcBef>
                <a:spcPts val="820"/>
              </a:spcBef>
            </a:pPr>
            <a:r>
              <a:rPr sz="1000" kern="0" dirty="0">
                <a:solidFill>
                  <a:srgbClr val="5E6A70"/>
                </a:solidFill>
                <a:latin typeface="Arial"/>
                <a:cs typeface="Arial"/>
              </a:rPr>
              <a:t>Clean</a:t>
            </a:r>
            <a:r>
              <a:rPr sz="1000" kern="0" spc="-47" dirty="0">
                <a:solidFill>
                  <a:srgbClr val="5E6A70"/>
                </a:solidFill>
                <a:latin typeface="Arial"/>
                <a:cs typeface="Arial"/>
              </a:rPr>
              <a:t> </a:t>
            </a:r>
            <a:r>
              <a:rPr sz="1000" kern="0" dirty="0">
                <a:solidFill>
                  <a:srgbClr val="5E6A70"/>
                </a:solidFill>
                <a:latin typeface="Arial"/>
                <a:cs typeface="Arial"/>
              </a:rPr>
              <a:t>Cities</a:t>
            </a:r>
            <a:r>
              <a:rPr sz="1000" kern="0" spc="-33" dirty="0">
                <a:solidFill>
                  <a:srgbClr val="5E6A70"/>
                </a:solidFill>
                <a:latin typeface="Arial"/>
                <a:cs typeface="Arial"/>
              </a:rPr>
              <a:t> </a:t>
            </a:r>
            <a:r>
              <a:rPr sz="1000" kern="0" dirty="0">
                <a:solidFill>
                  <a:srgbClr val="5E6A70"/>
                </a:solidFill>
                <a:latin typeface="Arial"/>
                <a:cs typeface="Arial"/>
              </a:rPr>
              <a:t>Coalition</a:t>
            </a:r>
            <a:r>
              <a:rPr sz="1000" kern="0" spc="-60" dirty="0">
                <a:solidFill>
                  <a:srgbClr val="5E6A70"/>
                </a:solidFill>
                <a:latin typeface="Arial"/>
                <a:cs typeface="Arial"/>
              </a:rPr>
              <a:t> </a:t>
            </a:r>
            <a:r>
              <a:rPr sz="1000" kern="0" dirty="0">
                <a:solidFill>
                  <a:srgbClr val="5E6A70"/>
                </a:solidFill>
                <a:latin typeface="Arial"/>
                <a:cs typeface="Arial"/>
              </a:rPr>
              <a:t>Network</a:t>
            </a:r>
            <a:r>
              <a:rPr sz="1000" kern="0" spc="280" dirty="0">
                <a:solidFill>
                  <a:srgbClr val="5E6A70"/>
                </a:solidFill>
                <a:latin typeface="Arial"/>
                <a:cs typeface="Arial"/>
              </a:rPr>
              <a:t>  </a:t>
            </a:r>
            <a:r>
              <a:rPr sz="1000" kern="0" dirty="0">
                <a:solidFill>
                  <a:srgbClr val="5E6A70"/>
                </a:solidFill>
                <a:latin typeface="Arial"/>
                <a:cs typeface="Arial"/>
              </a:rPr>
              <a:t>|</a:t>
            </a:r>
            <a:r>
              <a:rPr sz="1000" kern="0" spc="293" dirty="0">
                <a:solidFill>
                  <a:srgbClr val="5E6A70"/>
                </a:solidFill>
                <a:latin typeface="Arial"/>
                <a:cs typeface="Arial"/>
              </a:rPr>
              <a:t>  </a:t>
            </a:r>
            <a:r>
              <a:rPr sz="1000" kern="0" spc="-67" dirty="0">
                <a:solidFill>
                  <a:srgbClr val="5E6A70"/>
                </a:solidFill>
                <a:latin typeface="Arial"/>
                <a:cs typeface="Arial"/>
              </a:rPr>
              <a:t>2</a:t>
            </a:r>
            <a:endParaRPr sz="1000" kern="0">
              <a:solidFill>
                <a:sysClr val="windowText" lastClr="000000"/>
              </a:solidFill>
              <a:latin typeface="Arial"/>
              <a:cs typeface="Arial"/>
            </a:endParaRPr>
          </a:p>
        </p:txBody>
      </p:sp>
      <p:sp>
        <p:nvSpPr>
          <p:cNvPr id="11" name="object 11"/>
          <p:cNvSpPr txBox="1"/>
          <p:nvPr/>
        </p:nvSpPr>
        <p:spPr>
          <a:xfrm>
            <a:off x="4137001" y="6377017"/>
            <a:ext cx="1198880" cy="304421"/>
          </a:xfrm>
          <a:prstGeom prst="rect">
            <a:avLst/>
          </a:prstGeom>
        </p:spPr>
        <p:txBody>
          <a:bodyPr vert="horz" wrap="square" lIns="0" tIns="16933" rIns="0" bIns="0" rtlCol="0">
            <a:spAutoFit/>
          </a:bodyPr>
          <a:lstStyle/>
          <a:p>
            <a:pPr marL="16933" defTabSz="1219170">
              <a:spcBef>
                <a:spcPts val="133"/>
              </a:spcBef>
            </a:pPr>
            <a:r>
              <a:rPr sz="1867" kern="0" dirty="0">
                <a:solidFill>
                  <a:srgbClr val="1E487C"/>
                </a:solidFill>
                <a:latin typeface="Corbel"/>
                <a:cs typeface="Corbel"/>
              </a:rPr>
              <a:t>work</a:t>
            </a:r>
            <a:r>
              <a:rPr sz="1867" kern="0" spc="-33" dirty="0">
                <a:solidFill>
                  <a:srgbClr val="1E487C"/>
                </a:solidFill>
                <a:latin typeface="Corbel"/>
                <a:cs typeface="Corbel"/>
              </a:rPr>
              <a:t> </a:t>
            </a:r>
            <a:r>
              <a:rPr sz="1867" kern="0" spc="-13" dirty="0">
                <a:solidFill>
                  <a:srgbClr val="1E487C"/>
                </a:solidFill>
                <a:latin typeface="Corbel"/>
                <a:cs typeface="Corbel"/>
              </a:rPr>
              <a:t>locally</a:t>
            </a:r>
            <a:endParaRPr sz="1867" kern="0">
              <a:solidFill>
                <a:sysClr val="windowText" lastClr="000000"/>
              </a:solidFill>
              <a:latin typeface="Corbel"/>
              <a:cs typeface="Corbel"/>
            </a:endParaRPr>
          </a:p>
        </p:txBody>
      </p:sp>
    </p:spTree>
  </p:cSld>
  <p:clrMapOvr>
    <a:masterClrMapping/>
  </p:clrMapOvr>
  <p:transition spd="med">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p:nvPr/>
        </p:nvSpPr>
        <p:spPr>
          <a:xfrm>
            <a:off x="620982" y="2655711"/>
            <a:ext cx="9432368" cy="1546577"/>
          </a:xfrm>
          <a:prstGeom prst="rect">
            <a:avLst/>
          </a:prstGeom>
        </p:spPr>
        <p:txBody>
          <a:bodyPr vert="horz" wrap="square" lIns="0" tIns="17780" rIns="0" bIns="0" rtlCol="0">
            <a:spAutoFit/>
          </a:bodyPr>
          <a:lstStyle/>
          <a:p>
            <a:pPr marL="398770" indent="-381837" defTabSz="1219170">
              <a:spcBef>
                <a:spcPts val="140"/>
              </a:spcBef>
              <a:buFont typeface="Arial"/>
              <a:buChar char="•"/>
              <a:tabLst>
                <a:tab pos="398770" algn="l"/>
              </a:tabLst>
            </a:pPr>
            <a:r>
              <a:rPr sz="2200" b="1" kern="0" dirty="0">
                <a:solidFill>
                  <a:srgbClr val="011A36"/>
                </a:solidFill>
                <a:latin typeface="+mj-lt"/>
                <a:cs typeface="Arial"/>
              </a:rPr>
              <a:t>Available</a:t>
            </a:r>
            <a:r>
              <a:rPr sz="2200" b="1" kern="0" spc="-180" dirty="0">
                <a:solidFill>
                  <a:srgbClr val="011A36"/>
                </a:solidFill>
                <a:latin typeface="+mj-lt"/>
                <a:cs typeface="Arial"/>
              </a:rPr>
              <a:t> </a:t>
            </a:r>
            <a:r>
              <a:rPr sz="2200" b="1" kern="0" spc="-27" dirty="0">
                <a:solidFill>
                  <a:srgbClr val="011A36"/>
                </a:solidFill>
                <a:latin typeface="+mj-lt"/>
                <a:cs typeface="Arial"/>
              </a:rPr>
              <a:t>from</a:t>
            </a:r>
            <a:r>
              <a:rPr lang="en-US" sz="2200" b="1" kern="0" spc="-27" dirty="0">
                <a:solidFill>
                  <a:srgbClr val="011A36"/>
                </a:solidFill>
                <a:latin typeface="+mj-lt"/>
                <a:cs typeface="Arial"/>
              </a:rPr>
              <a:t> November 1, 2023 to January 31, 2024</a:t>
            </a:r>
            <a:endParaRPr sz="2200" kern="0" dirty="0">
              <a:solidFill>
                <a:sysClr val="windowText" lastClr="000000"/>
              </a:solidFill>
              <a:latin typeface="+mj-lt"/>
              <a:cs typeface="Arial"/>
            </a:endParaRPr>
          </a:p>
          <a:p>
            <a:pPr marL="398770" indent="-381837" defTabSz="1219170">
              <a:spcBef>
                <a:spcPts val="2000"/>
              </a:spcBef>
              <a:buFont typeface="Arial"/>
              <a:buChar char="•"/>
              <a:tabLst>
                <a:tab pos="398770" algn="l"/>
              </a:tabLst>
            </a:pPr>
            <a:r>
              <a:rPr sz="2200" b="1" kern="0" dirty="0">
                <a:solidFill>
                  <a:srgbClr val="011A36"/>
                </a:solidFill>
                <a:latin typeface="+mj-lt"/>
                <a:cs typeface="Arial"/>
              </a:rPr>
              <a:t>Provided</a:t>
            </a:r>
            <a:r>
              <a:rPr sz="2200" b="1" kern="0" spc="-53" dirty="0">
                <a:solidFill>
                  <a:srgbClr val="011A36"/>
                </a:solidFill>
                <a:latin typeface="+mj-lt"/>
                <a:cs typeface="Arial"/>
              </a:rPr>
              <a:t> </a:t>
            </a:r>
            <a:r>
              <a:rPr sz="2200" b="1" kern="0" dirty="0">
                <a:solidFill>
                  <a:srgbClr val="011A36"/>
                </a:solidFill>
                <a:latin typeface="+mj-lt"/>
                <a:cs typeface="Arial"/>
              </a:rPr>
              <a:t>by</a:t>
            </a:r>
            <a:r>
              <a:rPr sz="2200" b="1" kern="0" spc="-60" dirty="0">
                <a:solidFill>
                  <a:srgbClr val="011A36"/>
                </a:solidFill>
                <a:latin typeface="+mj-lt"/>
                <a:cs typeface="Arial"/>
              </a:rPr>
              <a:t> </a:t>
            </a:r>
            <a:r>
              <a:rPr sz="2200" b="1" kern="0" dirty="0">
                <a:solidFill>
                  <a:srgbClr val="011A36"/>
                </a:solidFill>
                <a:latin typeface="+mj-lt"/>
                <a:cs typeface="Arial"/>
              </a:rPr>
              <a:t>Illinois</a:t>
            </a:r>
            <a:r>
              <a:rPr sz="2200" b="1" kern="0" spc="-80" dirty="0">
                <a:solidFill>
                  <a:srgbClr val="011A36"/>
                </a:solidFill>
                <a:latin typeface="+mj-lt"/>
                <a:cs typeface="Arial"/>
              </a:rPr>
              <a:t> </a:t>
            </a:r>
            <a:r>
              <a:rPr sz="2200" b="1" kern="0" spc="-33" dirty="0">
                <a:solidFill>
                  <a:srgbClr val="011A36"/>
                </a:solidFill>
                <a:latin typeface="+mj-lt"/>
                <a:cs typeface="Arial"/>
              </a:rPr>
              <a:t>EPA</a:t>
            </a:r>
            <a:endParaRPr sz="2200" kern="0" dirty="0">
              <a:solidFill>
                <a:sysClr val="windowText" lastClr="000000"/>
              </a:solidFill>
              <a:latin typeface="+mj-lt"/>
              <a:cs typeface="Arial"/>
            </a:endParaRPr>
          </a:p>
          <a:p>
            <a:pPr marL="398770" indent="-381837" defTabSz="1219170">
              <a:spcBef>
                <a:spcPts val="2000"/>
              </a:spcBef>
              <a:buFont typeface="Arial"/>
              <a:buChar char="•"/>
              <a:tabLst>
                <a:tab pos="398770" algn="l"/>
              </a:tabLst>
            </a:pPr>
            <a:r>
              <a:rPr sz="2200" b="1" kern="0" dirty="0">
                <a:solidFill>
                  <a:srgbClr val="011A36"/>
                </a:solidFill>
                <a:latin typeface="+mj-lt"/>
                <a:cs typeface="Arial"/>
              </a:rPr>
              <a:t>Application</a:t>
            </a:r>
            <a:r>
              <a:rPr sz="2200" b="1" kern="0" spc="-87" dirty="0">
                <a:solidFill>
                  <a:srgbClr val="011A36"/>
                </a:solidFill>
                <a:latin typeface="+mj-lt"/>
                <a:cs typeface="Arial"/>
              </a:rPr>
              <a:t> </a:t>
            </a:r>
            <a:r>
              <a:rPr sz="2200" b="1" kern="0" dirty="0">
                <a:solidFill>
                  <a:srgbClr val="011A36"/>
                </a:solidFill>
                <a:latin typeface="+mj-lt"/>
                <a:cs typeface="Arial"/>
              </a:rPr>
              <a:t>and</a:t>
            </a:r>
            <a:r>
              <a:rPr sz="2200" b="1" kern="0" spc="-53" dirty="0">
                <a:solidFill>
                  <a:srgbClr val="011A36"/>
                </a:solidFill>
                <a:latin typeface="+mj-lt"/>
                <a:cs typeface="Arial"/>
              </a:rPr>
              <a:t> </a:t>
            </a:r>
            <a:r>
              <a:rPr sz="2200" b="1" kern="0" spc="-13" dirty="0">
                <a:solidFill>
                  <a:srgbClr val="011A36"/>
                </a:solidFill>
                <a:latin typeface="+mj-lt"/>
                <a:cs typeface="Arial"/>
              </a:rPr>
              <a:t>instructions</a:t>
            </a:r>
            <a:r>
              <a:rPr lang="en-US" sz="2200" b="1" kern="0" spc="-13" dirty="0">
                <a:solidFill>
                  <a:srgbClr val="011A36"/>
                </a:solidFill>
                <a:latin typeface="+mj-lt"/>
                <a:cs typeface="Arial"/>
              </a:rPr>
              <a:t> October 18, 2023</a:t>
            </a:r>
            <a:endParaRPr sz="2200" kern="0" dirty="0">
              <a:solidFill>
                <a:sysClr val="windowText" lastClr="000000"/>
              </a:solidFill>
              <a:latin typeface="+mj-lt"/>
              <a:cs typeface="Arial"/>
            </a:endParaRPr>
          </a:p>
        </p:txBody>
      </p:sp>
      <p:sp>
        <p:nvSpPr>
          <p:cNvPr id="6" name="object 6"/>
          <p:cNvSpPr txBox="1"/>
          <p:nvPr/>
        </p:nvSpPr>
        <p:spPr>
          <a:xfrm>
            <a:off x="769837" y="6318202"/>
            <a:ext cx="9365827" cy="201764"/>
          </a:xfrm>
          <a:prstGeom prst="rect">
            <a:avLst/>
          </a:prstGeom>
        </p:spPr>
        <p:txBody>
          <a:bodyPr vert="horz" wrap="square" lIns="0" tIns="16933" rIns="0" bIns="0" rtlCol="0">
            <a:spAutoFit/>
          </a:bodyPr>
          <a:lstStyle/>
          <a:p>
            <a:pPr marL="16933" defTabSz="1219170">
              <a:spcBef>
                <a:spcPts val="133"/>
              </a:spcBef>
            </a:pPr>
            <a:r>
              <a:rPr sz="1200" kern="0" dirty="0">
                <a:solidFill>
                  <a:srgbClr val="011A36"/>
                </a:solidFill>
                <a:latin typeface="+mj-lt"/>
                <a:cs typeface="Arial"/>
              </a:rPr>
              <a:t>Link:</a:t>
            </a:r>
            <a:r>
              <a:rPr sz="1200" kern="0" spc="500" dirty="0">
                <a:solidFill>
                  <a:srgbClr val="011A36"/>
                </a:solidFill>
                <a:latin typeface="+mj-lt"/>
                <a:cs typeface="Arial"/>
              </a:rPr>
              <a:t> </a:t>
            </a:r>
            <a:r>
              <a:rPr sz="1200" i="1" u="sng" kern="0" spc="-13" dirty="0">
                <a:solidFill>
                  <a:srgbClr val="011A36"/>
                </a:solidFill>
                <a:uFill>
                  <a:solidFill>
                    <a:srgbClr val="011A36"/>
                  </a:solidFill>
                </a:uFill>
                <a:latin typeface="+mj-lt"/>
                <a:cs typeface="Arial"/>
              </a:rPr>
              <a:t>https://www2.illinois.gov/epa/topics/ceja/Pages/Electric-</a:t>
            </a:r>
            <a:r>
              <a:rPr sz="1200" i="1" u="sng" kern="0" spc="-27" dirty="0">
                <a:solidFill>
                  <a:srgbClr val="011A36"/>
                </a:solidFill>
                <a:uFill>
                  <a:solidFill>
                    <a:srgbClr val="011A36"/>
                  </a:solidFill>
                </a:uFill>
                <a:latin typeface="+mj-lt"/>
                <a:cs typeface="Arial"/>
              </a:rPr>
              <a:t>Vehicle-</a:t>
            </a:r>
            <a:r>
              <a:rPr sz="1200" i="1" u="sng" kern="0" spc="-13" dirty="0">
                <a:solidFill>
                  <a:srgbClr val="011A36"/>
                </a:solidFill>
                <a:uFill>
                  <a:solidFill>
                    <a:srgbClr val="011A36"/>
                  </a:solidFill>
                </a:uFill>
                <a:latin typeface="+mj-lt"/>
                <a:cs typeface="Arial"/>
              </a:rPr>
              <a:t>Rebates.aspx</a:t>
            </a:r>
            <a:endParaRPr sz="1200" kern="0" dirty="0">
              <a:solidFill>
                <a:sysClr val="windowText" lastClr="000000"/>
              </a:solidFill>
              <a:latin typeface="+mj-lt"/>
              <a:cs typeface="Arial"/>
            </a:endParaRPr>
          </a:p>
        </p:txBody>
      </p:sp>
      <p:sp>
        <p:nvSpPr>
          <p:cNvPr id="7" name="object 7"/>
          <p:cNvSpPr txBox="1">
            <a:spLocks noGrp="1"/>
          </p:cNvSpPr>
          <p:nvPr>
            <p:ph type="title"/>
          </p:nvPr>
        </p:nvSpPr>
        <p:spPr>
          <a:xfrm>
            <a:off x="620982" y="1710564"/>
            <a:ext cx="8203353" cy="447986"/>
          </a:xfrm>
          <a:prstGeom prst="rect">
            <a:avLst/>
          </a:prstGeom>
        </p:spPr>
        <p:txBody>
          <a:bodyPr vert="horz" wrap="square" lIns="0" tIns="16933" rIns="0" bIns="0" rtlCol="0">
            <a:spAutoFit/>
          </a:bodyPr>
          <a:lstStyle/>
          <a:p>
            <a:pPr marL="16933">
              <a:spcBef>
                <a:spcPts val="133"/>
              </a:spcBef>
            </a:pPr>
            <a:r>
              <a:rPr sz="2800" spc="-80" dirty="0">
                <a:latin typeface="+mj-lt"/>
              </a:rPr>
              <a:t>Illinois</a:t>
            </a:r>
            <a:r>
              <a:rPr sz="2800" spc="-53" dirty="0">
                <a:latin typeface="+mj-lt"/>
              </a:rPr>
              <a:t> </a:t>
            </a:r>
            <a:r>
              <a:rPr sz="2800" spc="-87" dirty="0">
                <a:latin typeface="+mj-lt"/>
              </a:rPr>
              <a:t>Electric</a:t>
            </a:r>
            <a:r>
              <a:rPr sz="2800" spc="-367" dirty="0">
                <a:latin typeface="+mj-lt"/>
              </a:rPr>
              <a:t> </a:t>
            </a:r>
            <a:r>
              <a:rPr sz="2800" spc="-107" dirty="0">
                <a:latin typeface="+mj-lt"/>
              </a:rPr>
              <a:t>Vehicle</a:t>
            </a:r>
            <a:r>
              <a:rPr sz="2800" spc="-60" dirty="0">
                <a:latin typeface="+mj-lt"/>
              </a:rPr>
              <a:t> </a:t>
            </a:r>
            <a:r>
              <a:rPr sz="2800" spc="-93" dirty="0">
                <a:latin typeface="+mj-lt"/>
              </a:rPr>
              <a:t>Rebate</a:t>
            </a:r>
            <a:r>
              <a:rPr sz="2800" spc="-67" dirty="0">
                <a:latin typeface="+mj-lt"/>
              </a:rPr>
              <a:t> </a:t>
            </a:r>
            <a:r>
              <a:rPr sz="2800" spc="-13" dirty="0">
                <a:latin typeface="+mj-lt"/>
              </a:rPr>
              <a:t>Program</a:t>
            </a:r>
          </a:p>
        </p:txBody>
      </p:sp>
      <p:grpSp>
        <p:nvGrpSpPr>
          <p:cNvPr id="8" name="object 8"/>
          <p:cNvGrpSpPr/>
          <p:nvPr/>
        </p:nvGrpSpPr>
        <p:grpSpPr>
          <a:xfrm>
            <a:off x="10452608" y="3653535"/>
            <a:ext cx="1390225" cy="2359660"/>
            <a:chOff x="7839455" y="2740151"/>
            <a:chExt cx="1042669" cy="1769745"/>
          </a:xfrm>
        </p:grpSpPr>
        <p:pic>
          <p:nvPicPr>
            <p:cNvPr id="9" name="object 9"/>
            <p:cNvPicPr/>
            <p:nvPr/>
          </p:nvPicPr>
          <p:blipFill>
            <a:blip r:embed="rId2" cstate="print"/>
            <a:stretch>
              <a:fillRect/>
            </a:stretch>
          </p:blipFill>
          <p:spPr>
            <a:xfrm>
              <a:off x="7839455" y="2740151"/>
              <a:ext cx="1042416" cy="694944"/>
            </a:xfrm>
            <a:prstGeom prst="rect">
              <a:avLst/>
            </a:prstGeom>
          </p:spPr>
        </p:pic>
        <p:pic>
          <p:nvPicPr>
            <p:cNvPr id="10" name="object 10"/>
            <p:cNvPicPr/>
            <p:nvPr/>
          </p:nvPicPr>
          <p:blipFill>
            <a:blip r:embed="rId3" cstate="print"/>
            <a:stretch>
              <a:fillRect/>
            </a:stretch>
          </p:blipFill>
          <p:spPr>
            <a:xfrm>
              <a:off x="7839455" y="3468623"/>
              <a:ext cx="1042414" cy="1040879"/>
            </a:xfrm>
            <a:prstGeom prst="rect">
              <a:avLst/>
            </a:prstGeom>
          </p:spPr>
        </p:pic>
      </p:grpSp>
      <p:pic>
        <p:nvPicPr>
          <p:cNvPr id="11" name="object 11"/>
          <p:cNvPicPr/>
          <p:nvPr/>
        </p:nvPicPr>
        <p:blipFill>
          <a:blip r:embed="rId4" cstate="print"/>
          <a:stretch>
            <a:fillRect/>
          </a:stretch>
        </p:blipFill>
        <p:spPr>
          <a:xfrm>
            <a:off x="9871371" y="94369"/>
            <a:ext cx="2320628" cy="2199688"/>
          </a:xfrm>
          <a:prstGeom prst="rect">
            <a:avLst/>
          </a:prstGeom>
        </p:spPr>
      </p:pic>
    </p:spTree>
  </p:cSld>
  <p:clrMapOvr>
    <a:masterClrMapping/>
  </p:clrMapOvr>
  <p:transition spd="med">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609601" y="5711953"/>
            <a:ext cx="10881359" cy="1018031"/>
          </a:xfrm>
          <a:prstGeom prst="rect">
            <a:avLst/>
          </a:prstGeom>
        </p:spPr>
      </p:pic>
      <p:sp>
        <p:nvSpPr>
          <p:cNvPr id="5" name="object 5"/>
          <p:cNvSpPr txBox="1"/>
          <p:nvPr/>
        </p:nvSpPr>
        <p:spPr>
          <a:xfrm>
            <a:off x="609601" y="2219069"/>
            <a:ext cx="10073640" cy="2464777"/>
          </a:xfrm>
          <a:prstGeom prst="rect">
            <a:avLst/>
          </a:prstGeom>
        </p:spPr>
        <p:txBody>
          <a:bodyPr vert="horz" wrap="square" lIns="0" tIns="17780" rIns="0" bIns="0" rtlCol="0">
            <a:spAutoFit/>
          </a:bodyPr>
          <a:lstStyle/>
          <a:p>
            <a:pPr marL="398770" indent="-381837" defTabSz="1219170">
              <a:spcBef>
                <a:spcPts val="140"/>
              </a:spcBef>
              <a:buFont typeface="Arial"/>
              <a:buChar char="•"/>
              <a:tabLst>
                <a:tab pos="398770" algn="l"/>
                <a:tab pos="5040927" algn="l"/>
              </a:tabLst>
            </a:pPr>
            <a:r>
              <a:rPr sz="2200" kern="0" dirty="0">
                <a:solidFill>
                  <a:srgbClr val="011A36"/>
                </a:solidFill>
                <a:latin typeface="+mj-lt"/>
                <a:cs typeface="Arial"/>
              </a:rPr>
              <a:t>Provided</a:t>
            </a:r>
            <a:r>
              <a:rPr sz="2200" kern="0" spc="-60" dirty="0">
                <a:solidFill>
                  <a:srgbClr val="011A36"/>
                </a:solidFill>
                <a:latin typeface="+mj-lt"/>
                <a:cs typeface="Arial"/>
              </a:rPr>
              <a:t> </a:t>
            </a:r>
            <a:r>
              <a:rPr sz="2200" kern="0" dirty="0">
                <a:solidFill>
                  <a:srgbClr val="011A36"/>
                </a:solidFill>
                <a:latin typeface="+mj-lt"/>
                <a:cs typeface="Arial"/>
              </a:rPr>
              <a:t>by</a:t>
            </a:r>
            <a:r>
              <a:rPr sz="2200" kern="0" spc="-67" dirty="0">
                <a:solidFill>
                  <a:srgbClr val="011A36"/>
                </a:solidFill>
                <a:latin typeface="+mj-lt"/>
                <a:cs typeface="Arial"/>
              </a:rPr>
              <a:t> </a:t>
            </a:r>
            <a:r>
              <a:rPr sz="2200" kern="0" spc="-13" dirty="0">
                <a:solidFill>
                  <a:srgbClr val="011A36"/>
                </a:solidFill>
                <a:latin typeface="+mj-lt"/>
                <a:cs typeface="Arial"/>
              </a:rPr>
              <a:t>Illinois</a:t>
            </a:r>
            <a:r>
              <a:rPr lang="en-US" sz="2200" kern="0" spc="-13" dirty="0">
                <a:solidFill>
                  <a:srgbClr val="011A36"/>
                </a:solidFill>
                <a:latin typeface="+mj-lt"/>
                <a:cs typeface="Arial"/>
              </a:rPr>
              <a:t> Propane </a:t>
            </a:r>
            <a:r>
              <a:rPr sz="2200" kern="0" dirty="0">
                <a:solidFill>
                  <a:srgbClr val="011A36"/>
                </a:solidFill>
                <a:latin typeface="+mj-lt"/>
                <a:cs typeface="Arial"/>
              </a:rPr>
              <a:t>Education</a:t>
            </a:r>
            <a:r>
              <a:rPr sz="2200" kern="0" spc="-53" dirty="0">
                <a:solidFill>
                  <a:srgbClr val="011A36"/>
                </a:solidFill>
                <a:latin typeface="+mj-lt"/>
                <a:cs typeface="Arial"/>
              </a:rPr>
              <a:t> </a:t>
            </a:r>
            <a:r>
              <a:rPr sz="2200" kern="0" dirty="0">
                <a:solidFill>
                  <a:srgbClr val="011A36"/>
                </a:solidFill>
                <a:latin typeface="+mj-lt"/>
                <a:cs typeface="Arial"/>
              </a:rPr>
              <a:t>&amp;</a:t>
            </a:r>
            <a:r>
              <a:rPr sz="2200" kern="0" spc="-67" dirty="0">
                <a:solidFill>
                  <a:srgbClr val="011A36"/>
                </a:solidFill>
                <a:latin typeface="+mj-lt"/>
                <a:cs typeface="Arial"/>
              </a:rPr>
              <a:t> </a:t>
            </a:r>
            <a:r>
              <a:rPr sz="2200" kern="0" dirty="0">
                <a:solidFill>
                  <a:srgbClr val="011A36"/>
                </a:solidFill>
                <a:latin typeface="+mj-lt"/>
                <a:cs typeface="Arial"/>
              </a:rPr>
              <a:t>Research</a:t>
            </a:r>
            <a:r>
              <a:rPr sz="2200" kern="0" spc="-80" dirty="0">
                <a:solidFill>
                  <a:srgbClr val="011A36"/>
                </a:solidFill>
                <a:latin typeface="+mj-lt"/>
                <a:cs typeface="Arial"/>
              </a:rPr>
              <a:t> </a:t>
            </a:r>
            <a:r>
              <a:rPr sz="2200" kern="0" spc="-13" dirty="0">
                <a:solidFill>
                  <a:srgbClr val="011A36"/>
                </a:solidFill>
                <a:latin typeface="+mj-lt"/>
                <a:cs typeface="Arial"/>
              </a:rPr>
              <a:t>Council</a:t>
            </a:r>
            <a:endParaRPr lang="en-US" sz="2200" kern="0" spc="-13" dirty="0">
              <a:solidFill>
                <a:sysClr val="windowText" lastClr="000000"/>
              </a:solidFill>
              <a:latin typeface="+mj-lt"/>
              <a:cs typeface="Arial"/>
            </a:endParaRPr>
          </a:p>
          <a:p>
            <a:pPr marL="855970" lvl="1" indent="-381837" defTabSz="1219170">
              <a:spcBef>
                <a:spcPts val="140"/>
              </a:spcBef>
              <a:buFont typeface="Arial"/>
              <a:buChar char="•"/>
              <a:tabLst>
                <a:tab pos="398770" algn="l"/>
                <a:tab pos="5040927" algn="l"/>
              </a:tabLst>
            </a:pPr>
            <a:r>
              <a:rPr sz="2200" b="1" u="sng" kern="0" dirty="0">
                <a:solidFill>
                  <a:srgbClr val="011A36"/>
                </a:solidFill>
                <a:uFill>
                  <a:solidFill>
                    <a:srgbClr val="011A36"/>
                  </a:solidFill>
                </a:uFill>
                <a:latin typeface="+mj-lt"/>
                <a:cs typeface="Arial"/>
              </a:rPr>
              <a:t>$4,000</a:t>
            </a:r>
            <a:r>
              <a:rPr sz="2200" b="1" kern="0" spc="-67" dirty="0">
                <a:solidFill>
                  <a:srgbClr val="011A36"/>
                </a:solidFill>
                <a:latin typeface="+mj-lt"/>
                <a:cs typeface="Arial"/>
              </a:rPr>
              <a:t> </a:t>
            </a:r>
            <a:r>
              <a:rPr sz="2200" kern="0" dirty="0">
                <a:solidFill>
                  <a:srgbClr val="011A36"/>
                </a:solidFill>
                <a:latin typeface="+mj-lt"/>
                <a:cs typeface="Arial"/>
              </a:rPr>
              <a:t>per</a:t>
            </a:r>
            <a:r>
              <a:rPr sz="2200" kern="0" spc="-33" dirty="0">
                <a:solidFill>
                  <a:srgbClr val="011A36"/>
                </a:solidFill>
                <a:latin typeface="+mj-lt"/>
                <a:cs typeface="Arial"/>
              </a:rPr>
              <a:t> </a:t>
            </a:r>
            <a:r>
              <a:rPr sz="2200" kern="0" dirty="0">
                <a:solidFill>
                  <a:srgbClr val="011A36"/>
                </a:solidFill>
                <a:latin typeface="+mj-lt"/>
                <a:cs typeface="Arial"/>
              </a:rPr>
              <a:t>new</a:t>
            </a:r>
            <a:r>
              <a:rPr sz="2200" kern="0" spc="-40" dirty="0">
                <a:solidFill>
                  <a:srgbClr val="011A36"/>
                </a:solidFill>
                <a:latin typeface="+mj-lt"/>
                <a:cs typeface="Arial"/>
              </a:rPr>
              <a:t> </a:t>
            </a:r>
            <a:r>
              <a:rPr sz="2200" kern="0" dirty="0">
                <a:solidFill>
                  <a:srgbClr val="011A36"/>
                </a:solidFill>
                <a:latin typeface="+mj-lt"/>
                <a:cs typeface="Arial"/>
              </a:rPr>
              <a:t>propane</a:t>
            </a:r>
            <a:r>
              <a:rPr sz="2200" kern="0" spc="-67" dirty="0">
                <a:solidFill>
                  <a:srgbClr val="011A36"/>
                </a:solidFill>
                <a:latin typeface="+mj-lt"/>
                <a:cs typeface="Arial"/>
              </a:rPr>
              <a:t> </a:t>
            </a:r>
            <a:r>
              <a:rPr sz="2200" kern="0" dirty="0">
                <a:solidFill>
                  <a:srgbClr val="011A36"/>
                </a:solidFill>
                <a:latin typeface="+mj-lt"/>
                <a:cs typeface="Arial"/>
              </a:rPr>
              <a:t>vehicle</a:t>
            </a:r>
            <a:r>
              <a:rPr sz="2200" kern="0" spc="-27" dirty="0">
                <a:solidFill>
                  <a:srgbClr val="011A36"/>
                </a:solidFill>
                <a:latin typeface="+mj-lt"/>
                <a:cs typeface="Arial"/>
              </a:rPr>
              <a:t> </a:t>
            </a:r>
            <a:r>
              <a:rPr sz="2200" kern="0" dirty="0">
                <a:solidFill>
                  <a:srgbClr val="011A36"/>
                </a:solidFill>
                <a:latin typeface="+mj-lt"/>
                <a:cs typeface="Arial"/>
              </a:rPr>
              <a:t>or</a:t>
            </a:r>
            <a:r>
              <a:rPr sz="2200" kern="0" spc="-47" dirty="0">
                <a:solidFill>
                  <a:srgbClr val="011A36"/>
                </a:solidFill>
                <a:latin typeface="+mj-lt"/>
                <a:cs typeface="Arial"/>
              </a:rPr>
              <a:t> </a:t>
            </a:r>
            <a:r>
              <a:rPr sz="2200" kern="0" dirty="0">
                <a:solidFill>
                  <a:srgbClr val="011A36"/>
                </a:solidFill>
                <a:latin typeface="+mj-lt"/>
                <a:cs typeface="Arial"/>
              </a:rPr>
              <a:t>vehicle</a:t>
            </a:r>
            <a:r>
              <a:rPr sz="2200" kern="0" spc="-27" dirty="0">
                <a:solidFill>
                  <a:srgbClr val="011A36"/>
                </a:solidFill>
                <a:latin typeface="+mj-lt"/>
                <a:cs typeface="Arial"/>
              </a:rPr>
              <a:t> </a:t>
            </a:r>
            <a:r>
              <a:rPr sz="2200" kern="0" dirty="0">
                <a:solidFill>
                  <a:srgbClr val="011A36"/>
                </a:solidFill>
                <a:latin typeface="+mj-lt"/>
                <a:cs typeface="Arial"/>
              </a:rPr>
              <a:t>converted</a:t>
            </a:r>
            <a:r>
              <a:rPr sz="2200" kern="0" spc="-67" dirty="0">
                <a:solidFill>
                  <a:srgbClr val="011A36"/>
                </a:solidFill>
                <a:latin typeface="+mj-lt"/>
                <a:cs typeface="Arial"/>
              </a:rPr>
              <a:t> </a:t>
            </a:r>
            <a:r>
              <a:rPr sz="2200" kern="0" dirty="0">
                <a:solidFill>
                  <a:srgbClr val="011A36"/>
                </a:solidFill>
                <a:latin typeface="+mj-lt"/>
                <a:cs typeface="Arial"/>
              </a:rPr>
              <a:t>to</a:t>
            </a:r>
            <a:r>
              <a:rPr sz="2200" kern="0" spc="-27" dirty="0">
                <a:solidFill>
                  <a:srgbClr val="011A36"/>
                </a:solidFill>
                <a:latin typeface="+mj-lt"/>
                <a:cs typeface="Arial"/>
              </a:rPr>
              <a:t> </a:t>
            </a:r>
            <a:r>
              <a:rPr sz="2200" kern="0" spc="-13" dirty="0">
                <a:solidFill>
                  <a:srgbClr val="011A36"/>
                </a:solidFill>
                <a:latin typeface="+mj-lt"/>
                <a:cs typeface="Arial"/>
              </a:rPr>
              <a:t>propane</a:t>
            </a:r>
            <a:endParaRPr lang="en-US" sz="2200" kern="0" spc="-13" dirty="0">
              <a:solidFill>
                <a:srgbClr val="011A36"/>
              </a:solidFill>
              <a:latin typeface="+mj-lt"/>
              <a:cs typeface="Arial"/>
            </a:endParaRPr>
          </a:p>
          <a:p>
            <a:pPr marL="855970" lvl="1" indent="-381837" defTabSz="1219170">
              <a:spcBef>
                <a:spcPts val="140"/>
              </a:spcBef>
              <a:buFont typeface="Arial"/>
              <a:buChar char="•"/>
              <a:tabLst>
                <a:tab pos="398770" algn="l"/>
                <a:tab pos="5040927" algn="l"/>
              </a:tabLst>
            </a:pPr>
            <a:r>
              <a:rPr lang="en-US" sz="2200" kern="0" spc="-13" dirty="0">
                <a:solidFill>
                  <a:srgbClr val="011A36"/>
                </a:solidFill>
                <a:latin typeface="+mj-lt"/>
                <a:cs typeface="Arial"/>
              </a:rPr>
              <a:t>Vehicle must be registered and operated in Illinois</a:t>
            </a:r>
          </a:p>
          <a:p>
            <a:pPr marL="855970" lvl="1" indent="-381837" defTabSz="1219170">
              <a:spcBef>
                <a:spcPts val="140"/>
              </a:spcBef>
              <a:buFont typeface="Arial"/>
              <a:buChar char="•"/>
              <a:tabLst>
                <a:tab pos="398770" algn="l"/>
                <a:tab pos="5040927" algn="l"/>
              </a:tabLst>
            </a:pPr>
            <a:r>
              <a:rPr lang="en-US" sz="2200" kern="0" dirty="0">
                <a:solidFill>
                  <a:srgbClr val="011A36"/>
                </a:solidFill>
                <a:latin typeface="+mj-lt"/>
                <a:cs typeface="Arial"/>
              </a:rPr>
              <a:t>Applications</a:t>
            </a:r>
            <a:r>
              <a:rPr lang="en-US" sz="2200" kern="0" spc="-33" dirty="0">
                <a:solidFill>
                  <a:srgbClr val="011A36"/>
                </a:solidFill>
                <a:latin typeface="+mj-lt"/>
                <a:cs typeface="Arial"/>
              </a:rPr>
              <a:t> </a:t>
            </a:r>
            <a:r>
              <a:rPr lang="en-US" sz="2200" kern="0" dirty="0">
                <a:solidFill>
                  <a:srgbClr val="011A36"/>
                </a:solidFill>
                <a:latin typeface="+mj-lt"/>
                <a:cs typeface="Arial"/>
              </a:rPr>
              <a:t>accepted</a:t>
            </a:r>
            <a:r>
              <a:rPr lang="en-US" sz="2200" kern="0" spc="-73" dirty="0">
                <a:solidFill>
                  <a:srgbClr val="011A36"/>
                </a:solidFill>
                <a:latin typeface="+mj-lt"/>
                <a:cs typeface="Arial"/>
              </a:rPr>
              <a:t> </a:t>
            </a:r>
            <a:r>
              <a:rPr lang="en-US" sz="2200" kern="0" dirty="0">
                <a:solidFill>
                  <a:srgbClr val="011A36"/>
                </a:solidFill>
                <a:latin typeface="+mj-lt"/>
                <a:cs typeface="Arial"/>
              </a:rPr>
              <a:t>January</a:t>
            </a:r>
            <a:r>
              <a:rPr lang="en-US" sz="2200" kern="0" spc="-87" dirty="0">
                <a:solidFill>
                  <a:srgbClr val="011A36"/>
                </a:solidFill>
                <a:latin typeface="+mj-lt"/>
                <a:cs typeface="Arial"/>
              </a:rPr>
              <a:t> </a:t>
            </a:r>
            <a:r>
              <a:rPr lang="en-US" sz="2200" kern="0" dirty="0">
                <a:solidFill>
                  <a:srgbClr val="011A36"/>
                </a:solidFill>
                <a:latin typeface="+mj-lt"/>
                <a:cs typeface="Arial"/>
              </a:rPr>
              <a:t>1,</a:t>
            </a:r>
            <a:r>
              <a:rPr lang="en-US" sz="2200" kern="0" spc="-27" dirty="0">
                <a:solidFill>
                  <a:srgbClr val="011A36"/>
                </a:solidFill>
                <a:latin typeface="+mj-lt"/>
                <a:cs typeface="Arial"/>
              </a:rPr>
              <a:t> </a:t>
            </a:r>
            <a:r>
              <a:rPr lang="en-US" sz="2200" kern="0" dirty="0">
                <a:solidFill>
                  <a:srgbClr val="011A36"/>
                </a:solidFill>
                <a:latin typeface="+mj-lt"/>
                <a:cs typeface="Arial"/>
              </a:rPr>
              <a:t>2023 through December 31, 2023</a:t>
            </a:r>
            <a:endParaRPr lang="en-US" sz="2200" kern="0" dirty="0">
              <a:solidFill>
                <a:sysClr val="windowText" lastClr="000000"/>
              </a:solidFill>
              <a:latin typeface="+mj-lt"/>
              <a:cs typeface="Arial"/>
            </a:endParaRPr>
          </a:p>
          <a:p>
            <a:pPr marL="855970" lvl="1" indent="-381837" defTabSz="1219170">
              <a:spcBef>
                <a:spcPts val="140"/>
              </a:spcBef>
              <a:buFont typeface="Arial"/>
              <a:buChar char="•"/>
              <a:tabLst>
                <a:tab pos="398770" algn="l"/>
                <a:tab pos="5040927" algn="l"/>
              </a:tabLst>
            </a:pPr>
            <a:r>
              <a:rPr lang="en-US" sz="2200" kern="0" dirty="0">
                <a:solidFill>
                  <a:srgbClr val="011A36"/>
                </a:solidFill>
                <a:latin typeface="+mj-lt"/>
                <a:cs typeface="Arial"/>
              </a:rPr>
              <a:t>First</a:t>
            </a:r>
            <a:r>
              <a:rPr lang="en-US" sz="2200" kern="0" spc="-53" dirty="0">
                <a:solidFill>
                  <a:srgbClr val="011A36"/>
                </a:solidFill>
                <a:latin typeface="+mj-lt"/>
                <a:cs typeface="Arial"/>
              </a:rPr>
              <a:t> </a:t>
            </a:r>
            <a:r>
              <a:rPr lang="en-US" sz="2200" kern="0" dirty="0">
                <a:solidFill>
                  <a:srgbClr val="011A36"/>
                </a:solidFill>
                <a:latin typeface="+mj-lt"/>
                <a:cs typeface="Arial"/>
              </a:rPr>
              <a:t>come,</a:t>
            </a:r>
            <a:r>
              <a:rPr lang="en-US" sz="2200" kern="0" spc="-67" dirty="0">
                <a:solidFill>
                  <a:srgbClr val="011A36"/>
                </a:solidFill>
                <a:latin typeface="+mj-lt"/>
                <a:cs typeface="Arial"/>
              </a:rPr>
              <a:t> </a:t>
            </a:r>
            <a:r>
              <a:rPr lang="en-US" sz="2200" kern="0" dirty="0">
                <a:solidFill>
                  <a:srgbClr val="011A36"/>
                </a:solidFill>
                <a:latin typeface="+mj-lt"/>
                <a:cs typeface="Arial"/>
              </a:rPr>
              <a:t>first</a:t>
            </a:r>
            <a:r>
              <a:rPr lang="en-US" sz="2200" kern="0" spc="-60" dirty="0">
                <a:solidFill>
                  <a:srgbClr val="011A36"/>
                </a:solidFill>
                <a:latin typeface="+mj-lt"/>
                <a:cs typeface="Arial"/>
              </a:rPr>
              <a:t> </a:t>
            </a:r>
            <a:r>
              <a:rPr lang="en-US" sz="2200" kern="0" dirty="0">
                <a:solidFill>
                  <a:srgbClr val="011A36"/>
                </a:solidFill>
                <a:latin typeface="+mj-lt"/>
                <a:cs typeface="Arial"/>
              </a:rPr>
              <a:t>served</a:t>
            </a:r>
            <a:r>
              <a:rPr lang="en-US" sz="2200" kern="0" spc="-60" dirty="0">
                <a:solidFill>
                  <a:srgbClr val="011A36"/>
                </a:solidFill>
                <a:latin typeface="+mj-lt"/>
                <a:cs typeface="Arial"/>
              </a:rPr>
              <a:t> </a:t>
            </a:r>
            <a:r>
              <a:rPr lang="en-US" sz="2200" kern="0" dirty="0">
                <a:solidFill>
                  <a:srgbClr val="011A36"/>
                </a:solidFill>
                <a:latin typeface="+mj-lt"/>
                <a:cs typeface="Arial"/>
              </a:rPr>
              <a:t>while</a:t>
            </a:r>
            <a:r>
              <a:rPr lang="en-US" sz="2200" kern="0" spc="-20" dirty="0">
                <a:solidFill>
                  <a:srgbClr val="011A36"/>
                </a:solidFill>
                <a:latin typeface="+mj-lt"/>
                <a:cs typeface="Arial"/>
              </a:rPr>
              <a:t> </a:t>
            </a:r>
            <a:r>
              <a:rPr lang="en-US" sz="2200" kern="0" dirty="0">
                <a:solidFill>
                  <a:srgbClr val="011A36"/>
                </a:solidFill>
                <a:latin typeface="+mj-lt"/>
                <a:cs typeface="Arial"/>
              </a:rPr>
              <a:t>funds</a:t>
            </a:r>
            <a:r>
              <a:rPr lang="en-US" sz="2200" kern="0" spc="-53" dirty="0">
                <a:solidFill>
                  <a:srgbClr val="011A36"/>
                </a:solidFill>
                <a:latin typeface="+mj-lt"/>
                <a:cs typeface="Arial"/>
              </a:rPr>
              <a:t> </a:t>
            </a:r>
            <a:r>
              <a:rPr lang="en-US" sz="2200" kern="0" spc="-27" dirty="0">
                <a:solidFill>
                  <a:srgbClr val="011A36"/>
                </a:solidFill>
                <a:latin typeface="+mj-lt"/>
                <a:cs typeface="Arial"/>
              </a:rPr>
              <a:t>last</a:t>
            </a:r>
          </a:p>
          <a:p>
            <a:pPr marL="855970" lvl="1" indent="-381837" defTabSz="1219170">
              <a:spcBef>
                <a:spcPts val="140"/>
              </a:spcBef>
              <a:buFont typeface="Arial"/>
              <a:buChar char="•"/>
              <a:tabLst>
                <a:tab pos="398770" algn="l"/>
                <a:tab pos="5040927" algn="l"/>
              </a:tabLst>
            </a:pPr>
            <a:endParaRPr lang="en-US" sz="2200" kern="0" dirty="0">
              <a:solidFill>
                <a:sysClr val="windowText" lastClr="000000"/>
              </a:solidFill>
              <a:latin typeface="+mj-lt"/>
              <a:cs typeface="Arial"/>
            </a:endParaRPr>
          </a:p>
          <a:p>
            <a:pPr marL="474133" lvl="1" defTabSz="1219170">
              <a:spcBef>
                <a:spcPts val="140"/>
              </a:spcBef>
              <a:tabLst>
                <a:tab pos="398770" algn="l"/>
                <a:tab pos="5040927" algn="l"/>
              </a:tabLst>
            </a:pPr>
            <a:endParaRPr sz="2200" kern="0" dirty="0">
              <a:solidFill>
                <a:sysClr val="windowText" lastClr="000000"/>
              </a:solidFill>
              <a:latin typeface="+mj-lt"/>
              <a:cs typeface="Arial"/>
            </a:endParaRPr>
          </a:p>
        </p:txBody>
      </p:sp>
      <p:sp>
        <p:nvSpPr>
          <p:cNvPr id="8" name="object 8"/>
          <p:cNvSpPr txBox="1"/>
          <p:nvPr/>
        </p:nvSpPr>
        <p:spPr>
          <a:xfrm>
            <a:off x="763064" y="5094365"/>
            <a:ext cx="8388773" cy="324875"/>
          </a:xfrm>
          <a:prstGeom prst="rect">
            <a:avLst/>
          </a:prstGeom>
        </p:spPr>
        <p:txBody>
          <a:bodyPr vert="horz" wrap="square" lIns="0" tIns="16933" rIns="0" bIns="0" rtlCol="0">
            <a:spAutoFit/>
          </a:bodyPr>
          <a:lstStyle/>
          <a:p>
            <a:pPr marL="16933" defTabSz="1219170">
              <a:spcBef>
                <a:spcPts val="1773"/>
              </a:spcBef>
            </a:pPr>
            <a:r>
              <a:rPr sz="2000" kern="0" dirty="0">
                <a:solidFill>
                  <a:srgbClr val="011A36"/>
                </a:solidFill>
                <a:latin typeface="Arial"/>
                <a:cs typeface="Arial"/>
              </a:rPr>
              <a:t>L</a:t>
            </a:r>
            <a:r>
              <a:rPr sz="1200" kern="0" dirty="0">
                <a:solidFill>
                  <a:srgbClr val="011A36"/>
                </a:solidFill>
                <a:latin typeface="+mj-lt"/>
                <a:cs typeface="Arial"/>
              </a:rPr>
              <a:t>ink:</a:t>
            </a:r>
            <a:r>
              <a:rPr sz="1200" kern="0" spc="160" dirty="0">
                <a:solidFill>
                  <a:srgbClr val="011A36"/>
                </a:solidFill>
                <a:latin typeface="+mj-lt"/>
                <a:cs typeface="Arial"/>
              </a:rPr>
              <a:t> </a:t>
            </a:r>
            <a:r>
              <a:rPr sz="1200" i="1" u="sng" kern="0" spc="-13" dirty="0">
                <a:solidFill>
                  <a:srgbClr val="011A36"/>
                </a:solidFill>
                <a:uFill>
                  <a:solidFill>
                    <a:srgbClr val="011A36"/>
                  </a:solidFill>
                </a:uFill>
                <a:latin typeface="+mj-lt"/>
                <a:cs typeface="Corbel"/>
              </a:rPr>
              <a:t>https://ilsaveswithpropane.com/rebate-program/propane-vehicle-incentives/</a:t>
            </a:r>
            <a:endParaRPr sz="1200" kern="0" dirty="0">
              <a:solidFill>
                <a:sysClr val="windowText" lastClr="000000"/>
              </a:solidFill>
              <a:latin typeface="+mj-lt"/>
              <a:cs typeface="Corbel"/>
            </a:endParaRPr>
          </a:p>
        </p:txBody>
      </p:sp>
      <p:sp>
        <p:nvSpPr>
          <p:cNvPr id="9" name="object 9"/>
          <p:cNvSpPr txBox="1"/>
          <p:nvPr/>
        </p:nvSpPr>
        <p:spPr>
          <a:xfrm>
            <a:off x="11625658" y="6195524"/>
            <a:ext cx="204893" cy="201764"/>
          </a:xfrm>
          <a:prstGeom prst="rect">
            <a:avLst/>
          </a:prstGeom>
        </p:spPr>
        <p:txBody>
          <a:bodyPr vert="horz" wrap="square" lIns="0" tIns="16933" rIns="0" bIns="0" rtlCol="0">
            <a:spAutoFit/>
          </a:bodyPr>
          <a:lstStyle/>
          <a:p>
            <a:pPr marL="16933" defTabSz="1219170">
              <a:spcBef>
                <a:spcPts val="133"/>
              </a:spcBef>
            </a:pPr>
            <a:r>
              <a:rPr sz="1200" kern="0" spc="-33" dirty="0">
                <a:solidFill>
                  <a:srgbClr val="888A90"/>
                </a:solidFill>
                <a:latin typeface="Arial"/>
                <a:cs typeface="Arial"/>
              </a:rPr>
              <a:t>13</a:t>
            </a:r>
            <a:endParaRPr sz="1200" kern="0">
              <a:solidFill>
                <a:sysClr val="windowText" lastClr="000000"/>
              </a:solidFill>
              <a:latin typeface="Arial"/>
              <a:cs typeface="Arial"/>
            </a:endParaRPr>
          </a:p>
        </p:txBody>
      </p:sp>
      <p:pic>
        <p:nvPicPr>
          <p:cNvPr id="10" name="object 10"/>
          <p:cNvPicPr/>
          <p:nvPr/>
        </p:nvPicPr>
        <p:blipFill>
          <a:blip r:embed="rId3" cstate="print"/>
          <a:stretch>
            <a:fillRect/>
          </a:stretch>
        </p:blipFill>
        <p:spPr>
          <a:xfrm>
            <a:off x="9668171" y="135111"/>
            <a:ext cx="2523828" cy="2199688"/>
          </a:xfrm>
          <a:prstGeom prst="rect">
            <a:avLst/>
          </a:prstGeom>
        </p:spPr>
      </p:pic>
      <p:sp>
        <p:nvSpPr>
          <p:cNvPr id="12" name="Title 11">
            <a:extLst>
              <a:ext uri="{FF2B5EF4-FFF2-40B4-BE49-F238E27FC236}">
                <a16:creationId xmlns:a16="http://schemas.microsoft.com/office/drawing/2014/main" id="{92905319-00D5-0907-21AE-62C9FAFD8E58}"/>
              </a:ext>
            </a:extLst>
          </p:cNvPr>
          <p:cNvSpPr>
            <a:spLocks noGrp="1"/>
          </p:cNvSpPr>
          <p:nvPr>
            <p:ph type="title"/>
          </p:nvPr>
        </p:nvSpPr>
        <p:spPr>
          <a:xfrm>
            <a:off x="609601" y="1481844"/>
            <a:ext cx="9682715" cy="430887"/>
          </a:xfrm>
        </p:spPr>
        <p:txBody>
          <a:bodyPr/>
          <a:lstStyle/>
          <a:p>
            <a:r>
              <a:rPr lang="en-US" sz="2800" dirty="0">
                <a:latin typeface="+mj-lt"/>
              </a:rPr>
              <a:t>Propane Vehicle Rebate Program</a:t>
            </a:r>
          </a:p>
        </p:txBody>
      </p:sp>
    </p:spTree>
  </p:cSld>
  <p:clrMapOvr>
    <a:masterClrMapping/>
  </p:clrMapOvr>
  <p:transition spd="med">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243976" y="1765723"/>
            <a:ext cx="5054600" cy="386430"/>
          </a:xfrm>
          <a:prstGeom prst="rect">
            <a:avLst/>
          </a:prstGeom>
        </p:spPr>
        <p:txBody>
          <a:bodyPr vert="horz" wrap="square" lIns="0" tIns="16933" rIns="0" bIns="0" rtlCol="0">
            <a:spAutoFit/>
          </a:bodyPr>
          <a:lstStyle/>
          <a:p>
            <a:pPr marL="16933" defTabSz="1219170">
              <a:spcBef>
                <a:spcPts val="133"/>
              </a:spcBef>
            </a:pPr>
            <a:r>
              <a:rPr sz="2400" kern="0" dirty="0">
                <a:solidFill>
                  <a:srgbClr val="011A36"/>
                </a:solidFill>
                <a:latin typeface="Corbel"/>
                <a:cs typeface="Corbel"/>
              </a:rPr>
              <a:t>Diesel</a:t>
            </a:r>
            <a:r>
              <a:rPr sz="2400" kern="0" spc="-20" dirty="0">
                <a:solidFill>
                  <a:srgbClr val="011A36"/>
                </a:solidFill>
                <a:latin typeface="Corbel"/>
                <a:cs typeface="Corbel"/>
              </a:rPr>
              <a:t> </a:t>
            </a:r>
            <a:r>
              <a:rPr sz="2400" kern="0" dirty="0">
                <a:solidFill>
                  <a:srgbClr val="011A36"/>
                </a:solidFill>
                <a:latin typeface="Corbel"/>
                <a:cs typeface="Corbel"/>
              </a:rPr>
              <a:t>Emissions</a:t>
            </a:r>
            <a:r>
              <a:rPr sz="2400" kern="0" spc="-27" dirty="0">
                <a:solidFill>
                  <a:srgbClr val="011A36"/>
                </a:solidFill>
                <a:latin typeface="Corbel"/>
                <a:cs typeface="Corbel"/>
              </a:rPr>
              <a:t> Reductions</a:t>
            </a:r>
            <a:r>
              <a:rPr sz="2400" kern="0" spc="-100" dirty="0">
                <a:solidFill>
                  <a:srgbClr val="011A36"/>
                </a:solidFill>
                <a:latin typeface="Corbel"/>
                <a:cs typeface="Corbel"/>
              </a:rPr>
              <a:t> </a:t>
            </a:r>
            <a:r>
              <a:rPr sz="2400" kern="0" dirty="0">
                <a:solidFill>
                  <a:srgbClr val="011A36"/>
                </a:solidFill>
                <a:latin typeface="Corbel"/>
                <a:cs typeface="Corbel"/>
              </a:rPr>
              <a:t>Act </a:t>
            </a:r>
            <a:r>
              <a:rPr sz="2400" kern="0" spc="-13" dirty="0">
                <a:solidFill>
                  <a:srgbClr val="011A36"/>
                </a:solidFill>
                <a:latin typeface="Corbel"/>
                <a:cs typeface="Corbel"/>
              </a:rPr>
              <a:t>(DERA)</a:t>
            </a:r>
            <a:endParaRPr sz="2400" kern="0">
              <a:solidFill>
                <a:sysClr val="windowText" lastClr="000000"/>
              </a:solidFill>
              <a:latin typeface="Corbel"/>
              <a:cs typeface="Corbel"/>
            </a:endParaRPr>
          </a:p>
        </p:txBody>
      </p:sp>
      <p:sp>
        <p:nvSpPr>
          <p:cNvPr id="3" name="object 3"/>
          <p:cNvSpPr txBox="1"/>
          <p:nvPr/>
        </p:nvSpPr>
        <p:spPr>
          <a:xfrm>
            <a:off x="6275882" y="2160609"/>
            <a:ext cx="1136225" cy="359073"/>
          </a:xfrm>
          <a:prstGeom prst="rect">
            <a:avLst/>
          </a:prstGeom>
          <a:solidFill>
            <a:srgbClr val="FFFF00"/>
          </a:solidFill>
        </p:spPr>
        <p:txBody>
          <a:bodyPr vert="horz" wrap="square" lIns="0" tIns="0" rIns="0" bIns="0" rtlCol="0">
            <a:spAutoFit/>
          </a:bodyPr>
          <a:lstStyle/>
          <a:p>
            <a:pPr defTabSz="1219170">
              <a:lnSpc>
                <a:spcPts val="2787"/>
              </a:lnSpc>
            </a:pPr>
            <a:r>
              <a:rPr sz="2400" kern="0" dirty="0">
                <a:solidFill>
                  <a:srgbClr val="011A36"/>
                </a:solidFill>
                <a:latin typeface="Corbel"/>
                <a:cs typeface="Corbel"/>
              </a:rPr>
              <a:t>July</a:t>
            </a:r>
            <a:r>
              <a:rPr sz="2400" kern="0" spc="-53" dirty="0">
                <a:solidFill>
                  <a:srgbClr val="011A36"/>
                </a:solidFill>
                <a:latin typeface="Corbel"/>
                <a:cs typeface="Corbel"/>
              </a:rPr>
              <a:t> 2023</a:t>
            </a:r>
            <a:endParaRPr sz="2400" kern="0">
              <a:solidFill>
                <a:sysClr val="windowText" lastClr="000000"/>
              </a:solidFill>
              <a:latin typeface="Corbel"/>
              <a:cs typeface="Corbel"/>
            </a:endParaRPr>
          </a:p>
        </p:txBody>
      </p:sp>
      <p:sp>
        <p:nvSpPr>
          <p:cNvPr id="4" name="object 4"/>
          <p:cNvSpPr txBox="1"/>
          <p:nvPr/>
        </p:nvSpPr>
        <p:spPr>
          <a:xfrm>
            <a:off x="1243977" y="1989142"/>
            <a:ext cx="4992793" cy="1413122"/>
          </a:xfrm>
          <a:prstGeom prst="rect">
            <a:avLst/>
          </a:prstGeom>
        </p:spPr>
        <p:txBody>
          <a:bodyPr vert="horz" wrap="square" lIns="0" tIns="16933" rIns="0" bIns="0" rtlCol="0">
            <a:spAutoFit/>
          </a:bodyPr>
          <a:lstStyle/>
          <a:p>
            <a:pPr marL="16933" marR="6773" indent="914377" defTabSz="1219170">
              <a:lnSpc>
                <a:spcPct val="138900"/>
              </a:lnSpc>
              <a:spcBef>
                <a:spcPts val="133"/>
              </a:spcBef>
            </a:pPr>
            <a:r>
              <a:rPr sz="2400" kern="0" spc="-53" dirty="0">
                <a:solidFill>
                  <a:srgbClr val="011A36"/>
                </a:solidFill>
                <a:latin typeface="Corbel"/>
                <a:cs typeface="Corbel"/>
              </a:rPr>
              <a:t>FY2022/2023</a:t>
            </a:r>
            <a:r>
              <a:rPr sz="2400" kern="0" spc="-73" dirty="0">
                <a:solidFill>
                  <a:srgbClr val="011A36"/>
                </a:solidFill>
                <a:latin typeface="Corbel"/>
                <a:cs typeface="Corbel"/>
              </a:rPr>
              <a:t> </a:t>
            </a:r>
            <a:r>
              <a:rPr sz="2400" kern="0" dirty="0">
                <a:solidFill>
                  <a:srgbClr val="011A36"/>
                </a:solidFill>
                <a:latin typeface="Corbel"/>
                <a:cs typeface="Corbel"/>
              </a:rPr>
              <a:t>Combined</a:t>
            </a:r>
            <a:r>
              <a:rPr sz="2400" kern="0" spc="7" dirty="0">
                <a:solidFill>
                  <a:srgbClr val="011A36"/>
                </a:solidFill>
                <a:latin typeface="Corbel"/>
                <a:cs typeface="Corbel"/>
              </a:rPr>
              <a:t> </a:t>
            </a:r>
            <a:r>
              <a:rPr sz="2400" kern="0" dirty="0">
                <a:solidFill>
                  <a:srgbClr val="011A36"/>
                </a:solidFill>
                <a:latin typeface="Corbel"/>
                <a:cs typeface="Corbel"/>
              </a:rPr>
              <a:t>NOFO</a:t>
            </a:r>
            <a:r>
              <a:rPr sz="2400" kern="0" spc="-13" dirty="0">
                <a:solidFill>
                  <a:srgbClr val="011A36"/>
                </a:solidFill>
                <a:latin typeface="Corbel"/>
                <a:cs typeface="Corbel"/>
              </a:rPr>
              <a:t> </a:t>
            </a:r>
            <a:r>
              <a:rPr sz="2400" kern="0" spc="-67" dirty="0">
                <a:solidFill>
                  <a:srgbClr val="011A36"/>
                </a:solidFill>
                <a:latin typeface="Corbel"/>
                <a:cs typeface="Corbel"/>
              </a:rPr>
              <a:t>– </a:t>
            </a:r>
            <a:r>
              <a:rPr sz="2400" kern="0" dirty="0">
                <a:solidFill>
                  <a:srgbClr val="011A36"/>
                </a:solidFill>
                <a:latin typeface="Corbel"/>
                <a:cs typeface="Corbel"/>
              </a:rPr>
              <a:t>Inflation</a:t>
            </a:r>
            <a:r>
              <a:rPr sz="2400" kern="0" spc="-53" dirty="0">
                <a:solidFill>
                  <a:srgbClr val="011A36"/>
                </a:solidFill>
                <a:latin typeface="Corbel"/>
                <a:cs typeface="Corbel"/>
              </a:rPr>
              <a:t> </a:t>
            </a:r>
            <a:r>
              <a:rPr sz="2400" kern="0" spc="-13" dirty="0">
                <a:solidFill>
                  <a:srgbClr val="011A36"/>
                </a:solidFill>
                <a:latin typeface="Corbel"/>
                <a:cs typeface="Corbel"/>
              </a:rPr>
              <a:t>Reduction</a:t>
            </a:r>
            <a:r>
              <a:rPr sz="2400" kern="0" spc="-113" dirty="0">
                <a:solidFill>
                  <a:srgbClr val="011A36"/>
                </a:solidFill>
                <a:latin typeface="Corbel"/>
                <a:cs typeface="Corbel"/>
              </a:rPr>
              <a:t> </a:t>
            </a:r>
            <a:r>
              <a:rPr sz="2400" kern="0" dirty="0">
                <a:solidFill>
                  <a:srgbClr val="011A36"/>
                </a:solidFill>
                <a:latin typeface="Corbel"/>
                <a:cs typeface="Corbel"/>
              </a:rPr>
              <a:t>Act</a:t>
            </a:r>
            <a:r>
              <a:rPr sz="2400" kern="0" spc="-33" dirty="0">
                <a:solidFill>
                  <a:srgbClr val="011A36"/>
                </a:solidFill>
                <a:latin typeface="Corbel"/>
                <a:cs typeface="Corbel"/>
              </a:rPr>
              <a:t> </a:t>
            </a:r>
            <a:r>
              <a:rPr sz="2400" kern="0" spc="-27" dirty="0">
                <a:solidFill>
                  <a:srgbClr val="011A36"/>
                </a:solidFill>
                <a:latin typeface="Corbel"/>
                <a:cs typeface="Corbel"/>
              </a:rPr>
              <a:t>(IRA)</a:t>
            </a:r>
            <a:endParaRPr sz="2400" kern="0">
              <a:solidFill>
                <a:sysClr val="windowText" lastClr="000000"/>
              </a:solidFill>
              <a:latin typeface="Corbel"/>
              <a:cs typeface="Corbel"/>
            </a:endParaRPr>
          </a:p>
          <a:p>
            <a:pPr marL="931310" defTabSz="1219170"/>
            <a:r>
              <a:rPr sz="2400" kern="0" spc="-13" dirty="0">
                <a:solidFill>
                  <a:srgbClr val="011A36"/>
                </a:solidFill>
                <a:latin typeface="Corbel"/>
                <a:cs typeface="Corbel"/>
              </a:rPr>
              <a:t>-</a:t>
            </a:r>
            <a:r>
              <a:rPr sz="2400" kern="0" spc="-27" dirty="0">
                <a:solidFill>
                  <a:srgbClr val="011A36"/>
                </a:solidFill>
                <a:latin typeface="Corbel"/>
                <a:cs typeface="Corbel"/>
              </a:rPr>
              <a:t>$3B</a:t>
            </a:r>
            <a:r>
              <a:rPr sz="2400" kern="0" spc="-100" dirty="0">
                <a:solidFill>
                  <a:srgbClr val="011A36"/>
                </a:solidFill>
                <a:latin typeface="Corbel"/>
                <a:cs typeface="Corbel"/>
              </a:rPr>
              <a:t> </a:t>
            </a:r>
            <a:r>
              <a:rPr sz="2400" kern="0" dirty="0">
                <a:solidFill>
                  <a:srgbClr val="011A36"/>
                </a:solidFill>
                <a:latin typeface="Corbel"/>
                <a:cs typeface="Corbel"/>
              </a:rPr>
              <a:t>Clean</a:t>
            </a:r>
            <a:r>
              <a:rPr sz="2400" kern="0" spc="-47" dirty="0">
                <a:solidFill>
                  <a:srgbClr val="011A36"/>
                </a:solidFill>
                <a:latin typeface="Corbel"/>
                <a:cs typeface="Corbel"/>
              </a:rPr>
              <a:t> </a:t>
            </a:r>
            <a:r>
              <a:rPr sz="2400" kern="0" spc="-13" dirty="0">
                <a:solidFill>
                  <a:srgbClr val="011A36"/>
                </a:solidFill>
                <a:latin typeface="Corbel"/>
                <a:cs typeface="Corbel"/>
              </a:rPr>
              <a:t>Ports-</a:t>
            </a:r>
            <a:r>
              <a:rPr sz="2400" kern="0" spc="-33" dirty="0">
                <a:solidFill>
                  <a:srgbClr val="011A36"/>
                </a:solidFill>
                <a:latin typeface="Corbel"/>
                <a:cs typeface="Corbel"/>
              </a:rPr>
              <a:t> </a:t>
            </a:r>
            <a:r>
              <a:rPr sz="2400" kern="0" spc="-27" dirty="0">
                <a:solidFill>
                  <a:srgbClr val="011A36"/>
                </a:solidFill>
                <a:latin typeface="Corbel"/>
                <a:cs typeface="Corbel"/>
              </a:rPr>
              <a:t>(TBD)</a:t>
            </a:r>
            <a:endParaRPr sz="2400" kern="0">
              <a:solidFill>
                <a:sysClr val="windowText" lastClr="000000"/>
              </a:solidFill>
              <a:latin typeface="Corbel"/>
              <a:cs typeface="Corbel"/>
            </a:endParaRPr>
          </a:p>
        </p:txBody>
      </p:sp>
      <p:sp>
        <p:nvSpPr>
          <p:cNvPr id="5" name="object 5"/>
          <p:cNvSpPr txBox="1"/>
          <p:nvPr/>
        </p:nvSpPr>
        <p:spPr>
          <a:xfrm>
            <a:off x="2158377" y="3371104"/>
            <a:ext cx="5952913" cy="386430"/>
          </a:xfrm>
          <a:prstGeom prst="rect">
            <a:avLst/>
          </a:prstGeom>
        </p:spPr>
        <p:txBody>
          <a:bodyPr vert="horz" wrap="square" lIns="0" tIns="16933" rIns="0" bIns="0" rtlCol="0">
            <a:spAutoFit/>
          </a:bodyPr>
          <a:lstStyle/>
          <a:p>
            <a:pPr marL="16933" defTabSz="1219170">
              <a:spcBef>
                <a:spcPts val="133"/>
              </a:spcBef>
            </a:pPr>
            <a:r>
              <a:rPr sz="2400" kern="0" spc="-13" dirty="0">
                <a:solidFill>
                  <a:srgbClr val="011A36"/>
                </a:solidFill>
                <a:latin typeface="Corbel"/>
                <a:cs typeface="Corbel"/>
              </a:rPr>
              <a:t>-</a:t>
            </a:r>
            <a:r>
              <a:rPr sz="2400" kern="0" dirty="0">
                <a:solidFill>
                  <a:srgbClr val="011A36"/>
                </a:solidFill>
                <a:latin typeface="Corbel"/>
                <a:cs typeface="Corbel"/>
              </a:rPr>
              <a:t>$1B</a:t>
            </a:r>
            <a:r>
              <a:rPr sz="2400" kern="0" spc="-27" dirty="0">
                <a:solidFill>
                  <a:srgbClr val="011A36"/>
                </a:solidFill>
                <a:latin typeface="Corbel"/>
                <a:cs typeface="Corbel"/>
              </a:rPr>
              <a:t> </a:t>
            </a:r>
            <a:r>
              <a:rPr sz="2400" kern="0" dirty="0">
                <a:solidFill>
                  <a:srgbClr val="011A36"/>
                </a:solidFill>
                <a:latin typeface="Corbel"/>
                <a:cs typeface="Corbel"/>
              </a:rPr>
              <a:t>Medium-</a:t>
            </a:r>
            <a:r>
              <a:rPr sz="2400" kern="0" spc="-47" dirty="0">
                <a:solidFill>
                  <a:srgbClr val="011A36"/>
                </a:solidFill>
                <a:latin typeface="Corbel"/>
                <a:cs typeface="Corbel"/>
              </a:rPr>
              <a:t> </a:t>
            </a:r>
            <a:r>
              <a:rPr sz="2400" kern="0" dirty="0">
                <a:solidFill>
                  <a:srgbClr val="011A36"/>
                </a:solidFill>
                <a:latin typeface="Corbel"/>
                <a:cs typeface="Corbel"/>
              </a:rPr>
              <a:t>and </a:t>
            </a:r>
            <a:r>
              <a:rPr sz="2400" kern="0" spc="-13" dirty="0">
                <a:solidFill>
                  <a:srgbClr val="011A36"/>
                </a:solidFill>
                <a:latin typeface="Corbel"/>
                <a:cs typeface="Corbel"/>
              </a:rPr>
              <a:t>Heavy-Duty</a:t>
            </a:r>
            <a:r>
              <a:rPr sz="2400" kern="0" spc="-127" dirty="0">
                <a:solidFill>
                  <a:srgbClr val="011A36"/>
                </a:solidFill>
                <a:latin typeface="Corbel"/>
                <a:cs typeface="Corbel"/>
              </a:rPr>
              <a:t> </a:t>
            </a:r>
            <a:r>
              <a:rPr sz="2400" kern="0" spc="-13" dirty="0">
                <a:solidFill>
                  <a:srgbClr val="011A36"/>
                </a:solidFill>
                <a:latin typeface="Corbel"/>
                <a:cs typeface="Corbel"/>
              </a:rPr>
              <a:t>Vehicles</a:t>
            </a:r>
            <a:r>
              <a:rPr sz="2400" kern="0" spc="-47" dirty="0">
                <a:solidFill>
                  <a:srgbClr val="011A36"/>
                </a:solidFill>
                <a:latin typeface="Corbel"/>
                <a:cs typeface="Corbel"/>
              </a:rPr>
              <a:t> </a:t>
            </a:r>
            <a:r>
              <a:rPr sz="2400" kern="0" dirty="0">
                <a:solidFill>
                  <a:srgbClr val="011A36"/>
                </a:solidFill>
                <a:latin typeface="Corbel"/>
                <a:cs typeface="Corbel"/>
              </a:rPr>
              <a:t>-</a:t>
            </a:r>
            <a:r>
              <a:rPr sz="2400" kern="0" spc="-20" dirty="0">
                <a:solidFill>
                  <a:srgbClr val="011A36"/>
                </a:solidFill>
                <a:latin typeface="Corbel"/>
                <a:cs typeface="Corbel"/>
              </a:rPr>
              <a:t> </a:t>
            </a:r>
            <a:r>
              <a:rPr sz="2400" kern="0" spc="-13" dirty="0">
                <a:solidFill>
                  <a:srgbClr val="011A36"/>
                </a:solidFill>
                <a:latin typeface="Corbel"/>
                <a:cs typeface="Corbel"/>
              </a:rPr>
              <a:t>(TBD)</a:t>
            </a:r>
            <a:endParaRPr sz="2400" kern="0">
              <a:solidFill>
                <a:sysClr val="windowText" lastClr="000000"/>
              </a:solidFill>
              <a:latin typeface="Corbel"/>
              <a:cs typeface="Corbel"/>
            </a:endParaRPr>
          </a:p>
        </p:txBody>
      </p:sp>
      <p:sp>
        <p:nvSpPr>
          <p:cNvPr id="6" name="object 6"/>
          <p:cNvSpPr txBox="1"/>
          <p:nvPr/>
        </p:nvSpPr>
        <p:spPr>
          <a:xfrm>
            <a:off x="2158073" y="3736864"/>
            <a:ext cx="4224020" cy="386430"/>
          </a:xfrm>
          <a:prstGeom prst="rect">
            <a:avLst/>
          </a:prstGeom>
        </p:spPr>
        <p:txBody>
          <a:bodyPr vert="horz" wrap="square" lIns="0" tIns="16933" rIns="0" bIns="0" rtlCol="0">
            <a:spAutoFit/>
          </a:bodyPr>
          <a:lstStyle/>
          <a:p>
            <a:pPr marL="16933" defTabSz="1219170">
              <a:spcBef>
                <a:spcPts val="133"/>
              </a:spcBef>
            </a:pPr>
            <a:r>
              <a:rPr sz="2400" kern="0" spc="-13" dirty="0">
                <a:solidFill>
                  <a:srgbClr val="011A36"/>
                </a:solidFill>
                <a:latin typeface="Corbel"/>
                <a:cs typeface="Corbel"/>
              </a:rPr>
              <a:t>-</a:t>
            </a:r>
            <a:r>
              <a:rPr sz="2400" u="sng" kern="0" dirty="0">
                <a:solidFill>
                  <a:srgbClr val="011A36"/>
                </a:solidFill>
                <a:uFill>
                  <a:solidFill>
                    <a:srgbClr val="011A36"/>
                  </a:solidFill>
                </a:uFill>
                <a:latin typeface="Corbel"/>
                <a:cs typeface="Corbel"/>
              </a:rPr>
              <a:t>RFI</a:t>
            </a:r>
            <a:r>
              <a:rPr sz="2400" u="sng" kern="0" spc="-53" dirty="0">
                <a:solidFill>
                  <a:srgbClr val="011A36"/>
                </a:solidFill>
                <a:uFill>
                  <a:solidFill>
                    <a:srgbClr val="011A36"/>
                  </a:solidFill>
                </a:uFill>
                <a:latin typeface="Corbel"/>
                <a:cs typeface="Corbel"/>
              </a:rPr>
              <a:t> </a:t>
            </a:r>
            <a:r>
              <a:rPr sz="2400" u="sng" kern="0" dirty="0">
                <a:solidFill>
                  <a:srgbClr val="011A36"/>
                </a:solidFill>
                <a:uFill>
                  <a:solidFill>
                    <a:srgbClr val="011A36"/>
                  </a:solidFill>
                </a:uFill>
                <a:latin typeface="Corbel"/>
                <a:cs typeface="Corbel"/>
              </a:rPr>
              <a:t>for</a:t>
            </a:r>
            <a:r>
              <a:rPr sz="2400" u="sng" kern="0" spc="-27" dirty="0">
                <a:solidFill>
                  <a:srgbClr val="011A36"/>
                </a:solidFill>
                <a:uFill>
                  <a:solidFill>
                    <a:srgbClr val="011A36"/>
                  </a:solidFill>
                </a:uFill>
                <a:latin typeface="Corbel"/>
                <a:cs typeface="Corbel"/>
              </a:rPr>
              <a:t> </a:t>
            </a:r>
            <a:r>
              <a:rPr sz="2400" u="sng" kern="0" dirty="0">
                <a:solidFill>
                  <a:srgbClr val="011A36"/>
                </a:solidFill>
                <a:uFill>
                  <a:solidFill>
                    <a:srgbClr val="011A36"/>
                  </a:solidFill>
                </a:uFill>
                <a:latin typeface="Corbel"/>
                <a:cs typeface="Corbel"/>
              </a:rPr>
              <a:t>both</a:t>
            </a:r>
            <a:r>
              <a:rPr sz="2400" u="sng" kern="0" spc="-33" dirty="0">
                <a:solidFill>
                  <a:srgbClr val="011A36"/>
                </a:solidFill>
                <a:uFill>
                  <a:solidFill>
                    <a:srgbClr val="011A36"/>
                  </a:solidFill>
                </a:uFill>
                <a:latin typeface="Corbel"/>
                <a:cs typeface="Corbel"/>
              </a:rPr>
              <a:t> </a:t>
            </a:r>
            <a:r>
              <a:rPr sz="2400" u="sng" kern="0" dirty="0">
                <a:solidFill>
                  <a:srgbClr val="011A36"/>
                </a:solidFill>
                <a:uFill>
                  <a:solidFill>
                    <a:srgbClr val="011A36"/>
                  </a:solidFill>
                </a:uFill>
                <a:latin typeface="Corbel"/>
                <a:cs typeface="Corbel"/>
              </a:rPr>
              <a:t>programs</a:t>
            </a:r>
            <a:r>
              <a:rPr sz="2400" u="sng" kern="0" spc="-27" dirty="0">
                <a:solidFill>
                  <a:srgbClr val="011A36"/>
                </a:solidFill>
                <a:uFill>
                  <a:solidFill>
                    <a:srgbClr val="011A36"/>
                  </a:solidFill>
                </a:uFill>
                <a:latin typeface="Corbel"/>
                <a:cs typeface="Corbel"/>
              </a:rPr>
              <a:t> </a:t>
            </a:r>
            <a:r>
              <a:rPr sz="2400" kern="0" dirty="0">
                <a:solidFill>
                  <a:srgbClr val="011A36"/>
                </a:solidFill>
                <a:latin typeface="Corbel"/>
                <a:cs typeface="Corbel"/>
              </a:rPr>
              <a:t>open</a:t>
            </a:r>
            <a:r>
              <a:rPr sz="2400" kern="0" spc="-47" dirty="0">
                <a:solidFill>
                  <a:srgbClr val="011A36"/>
                </a:solidFill>
                <a:latin typeface="Corbel"/>
                <a:cs typeface="Corbel"/>
              </a:rPr>
              <a:t> </a:t>
            </a:r>
            <a:r>
              <a:rPr sz="2400" kern="0" spc="-27" dirty="0">
                <a:solidFill>
                  <a:srgbClr val="011A36"/>
                </a:solidFill>
                <a:latin typeface="Corbel"/>
                <a:cs typeface="Corbel"/>
              </a:rPr>
              <a:t>until</a:t>
            </a:r>
            <a:endParaRPr sz="2400" kern="0">
              <a:solidFill>
                <a:sysClr val="windowText" lastClr="000000"/>
              </a:solidFill>
              <a:latin typeface="Corbel"/>
              <a:cs typeface="Corbel"/>
            </a:endParaRPr>
          </a:p>
        </p:txBody>
      </p:sp>
      <p:sp>
        <p:nvSpPr>
          <p:cNvPr id="7" name="object 7"/>
          <p:cNvSpPr txBox="1"/>
          <p:nvPr/>
        </p:nvSpPr>
        <p:spPr>
          <a:xfrm>
            <a:off x="6420156" y="3765889"/>
            <a:ext cx="811953" cy="359073"/>
          </a:xfrm>
          <a:prstGeom prst="rect">
            <a:avLst/>
          </a:prstGeom>
          <a:solidFill>
            <a:srgbClr val="FFFF00"/>
          </a:solidFill>
        </p:spPr>
        <p:txBody>
          <a:bodyPr vert="horz" wrap="square" lIns="0" tIns="0" rIns="0" bIns="0" rtlCol="0">
            <a:spAutoFit/>
          </a:bodyPr>
          <a:lstStyle/>
          <a:p>
            <a:pPr defTabSz="1219170">
              <a:lnSpc>
                <a:spcPts val="2787"/>
              </a:lnSpc>
            </a:pPr>
            <a:r>
              <a:rPr sz="2400" kern="0" dirty="0">
                <a:solidFill>
                  <a:srgbClr val="011A36"/>
                </a:solidFill>
                <a:latin typeface="Corbel"/>
                <a:cs typeface="Corbel"/>
              </a:rPr>
              <a:t>June</a:t>
            </a:r>
            <a:r>
              <a:rPr sz="2400" kern="0" spc="-40" dirty="0">
                <a:solidFill>
                  <a:srgbClr val="011A36"/>
                </a:solidFill>
                <a:latin typeface="Corbel"/>
                <a:cs typeface="Corbel"/>
              </a:rPr>
              <a:t> </a:t>
            </a:r>
            <a:r>
              <a:rPr sz="2400" kern="0" spc="-67" dirty="0">
                <a:solidFill>
                  <a:srgbClr val="011A36"/>
                </a:solidFill>
                <a:latin typeface="Corbel"/>
                <a:cs typeface="Corbel"/>
              </a:rPr>
              <a:t>5</a:t>
            </a:r>
            <a:endParaRPr sz="2400" kern="0">
              <a:solidFill>
                <a:sysClr val="windowText" lastClr="000000"/>
              </a:solidFill>
              <a:latin typeface="Corbel"/>
              <a:cs typeface="Corbel"/>
            </a:endParaRPr>
          </a:p>
        </p:txBody>
      </p:sp>
      <p:sp>
        <p:nvSpPr>
          <p:cNvPr id="8" name="object 8"/>
          <p:cNvSpPr txBox="1"/>
          <p:nvPr/>
        </p:nvSpPr>
        <p:spPr>
          <a:xfrm>
            <a:off x="1243976" y="4244864"/>
            <a:ext cx="8226213" cy="386430"/>
          </a:xfrm>
          <a:prstGeom prst="rect">
            <a:avLst/>
          </a:prstGeom>
        </p:spPr>
        <p:txBody>
          <a:bodyPr vert="horz" wrap="square" lIns="0" tIns="16933" rIns="0" bIns="0" rtlCol="0">
            <a:spAutoFit/>
          </a:bodyPr>
          <a:lstStyle/>
          <a:p>
            <a:pPr marL="16933" defTabSz="1219170">
              <a:spcBef>
                <a:spcPts val="133"/>
              </a:spcBef>
            </a:pPr>
            <a:r>
              <a:rPr sz="2400" kern="0" dirty="0">
                <a:solidFill>
                  <a:srgbClr val="011A36"/>
                </a:solidFill>
                <a:latin typeface="Corbel"/>
                <a:cs typeface="Corbel"/>
              </a:rPr>
              <a:t>Bipartisan</a:t>
            </a:r>
            <a:r>
              <a:rPr sz="2400" kern="0" spc="-107" dirty="0">
                <a:solidFill>
                  <a:srgbClr val="011A36"/>
                </a:solidFill>
                <a:latin typeface="Corbel"/>
                <a:cs typeface="Corbel"/>
              </a:rPr>
              <a:t> </a:t>
            </a:r>
            <a:r>
              <a:rPr sz="2400" kern="0" dirty="0">
                <a:solidFill>
                  <a:srgbClr val="011A36"/>
                </a:solidFill>
                <a:latin typeface="Corbel"/>
                <a:cs typeface="Corbel"/>
              </a:rPr>
              <a:t>Infrastructure</a:t>
            </a:r>
            <a:r>
              <a:rPr sz="2400" kern="0" spc="-53" dirty="0">
                <a:solidFill>
                  <a:srgbClr val="011A36"/>
                </a:solidFill>
                <a:latin typeface="Corbel"/>
                <a:cs typeface="Corbel"/>
              </a:rPr>
              <a:t> </a:t>
            </a:r>
            <a:r>
              <a:rPr sz="2400" kern="0" dirty="0">
                <a:solidFill>
                  <a:srgbClr val="011A36"/>
                </a:solidFill>
                <a:latin typeface="Corbel"/>
                <a:cs typeface="Corbel"/>
              </a:rPr>
              <a:t>Law</a:t>
            </a:r>
            <a:r>
              <a:rPr sz="2400" kern="0" spc="-20" dirty="0">
                <a:solidFill>
                  <a:srgbClr val="011A36"/>
                </a:solidFill>
                <a:latin typeface="Corbel"/>
                <a:cs typeface="Corbel"/>
              </a:rPr>
              <a:t> </a:t>
            </a:r>
            <a:r>
              <a:rPr sz="2400" kern="0" dirty="0">
                <a:solidFill>
                  <a:srgbClr val="011A36"/>
                </a:solidFill>
                <a:latin typeface="Corbel"/>
                <a:cs typeface="Corbel"/>
              </a:rPr>
              <a:t>(BIL)</a:t>
            </a:r>
            <a:r>
              <a:rPr sz="2400" kern="0" spc="-67" dirty="0">
                <a:solidFill>
                  <a:srgbClr val="011A36"/>
                </a:solidFill>
                <a:latin typeface="Corbel"/>
                <a:cs typeface="Corbel"/>
              </a:rPr>
              <a:t> </a:t>
            </a:r>
            <a:r>
              <a:rPr sz="2400" kern="0" spc="-33" dirty="0">
                <a:solidFill>
                  <a:srgbClr val="011A36"/>
                </a:solidFill>
                <a:latin typeface="Corbel"/>
                <a:cs typeface="Corbel"/>
              </a:rPr>
              <a:t>$5B</a:t>
            </a:r>
            <a:r>
              <a:rPr sz="2400" kern="0" spc="-100" dirty="0">
                <a:solidFill>
                  <a:srgbClr val="011A36"/>
                </a:solidFill>
                <a:latin typeface="Corbel"/>
                <a:cs typeface="Corbel"/>
              </a:rPr>
              <a:t> </a:t>
            </a:r>
            <a:r>
              <a:rPr sz="2400" kern="0" dirty="0">
                <a:solidFill>
                  <a:srgbClr val="011A36"/>
                </a:solidFill>
                <a:latin typeface="Corbel"/>
                <a:cs typeface="Corbel"/>
              </a:rPr>
              <a:t>Clean</a:t>
            </a:r>
            <a:r>
              <a:rPr sz="2400" kern="0" spc="-80" dirty="0">
                <a:solidFill>
                  <a:srgbClr val="011A36"/>
                </a:solidFill>
                <a:latin typeface="Corbel"/>
                <a:cs typeface="Corbel"/>
              </a:rPr>
              <a:t> </a:t>
            </a:r>
            <a:r>
              <a:rPr sz="2400" kern="0" dirty="0">
                <a:solidFill>
                  <a:srgbClr val="011A36"/>
                </a:solidFill>
                <a:latin typeface="Corbel"/>
                <a:cs typeface="Corbel"/>
              </a:rPr>
              <a:t>School</a:t>
            </a:r>
            <a:r>
              <a:rPr sz="2400" kern="0" spc="-67" dirty="0">
                <a:solidFill>
                  <a:srgbClr val="011A36"/>
                </a:solidFill>
                <a:latin typeface="Corbel"/>
                <a:cs typeface="Corbel"/>
              </a:rPr>
              <a:t> </a:t>
            </a:r>
            <a:r>
              <a:rPr sz="2400" kern="0" dirty="0">
                <a:solidFill>
                  <a:srgbClr val="011A36"/>
                </a:solidFill>
                <a:latin typeface="Corbel"/>
                <a:cs typeface="Corbel"/>
              </a:rPr>
              <a:t>Bus</a:t>
            </a:r>
            <a:r>
              <a:rPr sz="2400" kern="0" spc="-60" dirty="0">
                <a:solidFill>
                  <a:srgbClr val="011A36"/>
                </a:solidFill>
                <a:latin typeface="Corbel"/>
                <a:cs typeface="Corbel"/>
              </a:rPr>
              <a:t> </a:t>
            </a:r>
            <a:r>
              <a:rPr sz="2400" kern="0" spc="-13" dirty="0">
                <a:solidFill>
                  <a:srgbClr val="011A36"/>
                </a:solidFill>
                <a:latin typeface="Corbel"/>
                <a:cs typeface="Corbel"/>
              </a:rPr>
              <a:t>program</a:t>
            </a:r>
            <a:endParaRPr sz="2400" kern="0">
              <a:solidFill>
                <a:sysClr val="windowText" lastClr="000000"/>
              </a:solidFill>
              <a:latin typeface="Corbel"/>
              <a:cs typeface="Corbel"/>
            </a:endParaRPr>
          </a:p>
        </p:txBody>
      </p:sp>
      <p:sp>
        <p:nvSpPr>
          <p:cNvPr id="9" name="object 9"/>
          <p:cNvSpPr txBox="1"/>
          <p:nvPr/>
        </p:nvSpPr>
        <p:spPr>
          <a:xfrm>
            <a:off x="2158377" y="4610624"/>
            <a:ext cx="3917527" cy="386430"/>
          </a:xfrm>
          <a:prstGeom prst="rect">
            <a:avLst/>
          </a:prstGeom>
        </p:spPr>
        <p:txBody>
          <a:bodyPr vert="horz" wrap="square" lIns="0" tIns="16933" rIns="0" bIns="0" rtlCol="0">
            <a:spAutoFit/>
          </a:bodyPr>
          <a:lstStyle/>
          <a:p>
            <a:pPr marL="16933" defTabSz="1219170">
              <a:spcBef>
                <a:spcPts val="133"/>
              </a:spcBef>
            </a:pPr>
            <a:r>
              <a:rPr sz="2400" kern="0" spc="-13" dirty="0">
                <a:solidFill>
                  <a:srgbClr val="011A36"/>
                </a:solidFill>
                <a:latin typeface="Corbel"/>
                <a:cs typeface="Corbel"/>
              </a:rPr>
              <a:t>-</a:t>
            </a:r>
            <a:r>
              <a:rPr sz="2400" kern="0" spc="-33" dirty="0">
                <a:solidFill>
                  <a:srgbClr val="011A36"/>
                </a:solidFill>
                <a:latin typeface="Corbel"/>
                <a:cs typeface="Corbel"/>
              </a:rPr>
              <a:t>2023</a:t>
            </a:r>
            <a:r>
              <a:rPr sz="2400" kern="0" spc="-73" dirty="0">
                <a:solidFill>
                  <a:srgbClr val="011A36"/>
                </a:solidFill>
                <a:latin typeface="Corbel"/>
                <a:cs typeface="Corbel"/>
              </a:rPr>
              <a:t> </a:t>
            </a:r>
            <a:r>
              <a:rPr sz="2400" kern="0" spc="-13" dirty="0">
                <a:solidFill>
                  <a:srgbClr val="011A36"/>
                </a:solidFill>
                <a:latin typeface="Corbel"/>
                <a:cs typeface="Corbel"/>
              </a:rPr>
              <a:t>BIL</a:t>
            </a:r>
            <a:r>
              <a:rPr sz="2400" kern="0" spc="-120" dirty="0">
                <a:solidFill>
                  <a:srgbClr val="011A36"/>
                </a:solidFill>
                <a:latin typeface="Corbel"/>
                <a:cs typeface="Corbel"/>
              </a:rPr>
              <a:t> </a:t>
            </a:r>
            <a:r>
              <a:rPr sz="2400" kern="0" dirty="0">
                <a:solidFill>
                  <a:srgbClr val="011A36"/>
                </a:solidFill>
                <a:latin typeface="Corbel"/>
                <a:cs typeface="Corbel"/>
              </a:rPr>
              <a:t>CSB</a:t>
            </a:r>
            <a:r>
              <a:rPr sz="2400" kern="0" spc="-120" dirty="0">
                <a:solidFill>
                  <a:srgbClr val="011A36"/>
                </a:solidFill>
                <a:latin typeface="Corbel"/>
                <a:cs typeface="Corbel"/>
              </a:rPr>
              <a:t> </a:t>
            </a:r>
            <a:r>
              <a:rPr sz="2400" kern="0" dirty="0">
                <a:solidFill>
                  <a:srgbClr val="011A36"/>
                </a:solidFill>
                <a:latin typeface="Corbel"/>
                <a:cs typeface="Corbel"/>
              </a:rPr>
              <a:t>Grant</a:t>
            </a:r>
            <a:r>
              <a:rPr sz="2400" kern="0" spc="-7" dirty="0">
                <a:solidFill>
                  <a:srgbClr val="011A36"/>
                </a:solidFill>
                <a:latin typeface="Corbel"/>
                <a:cs typeface="Corbel"/>
              </a:rPr>
              <a:t> </a:t>
            </a:r>
            <a:r>
              <a:rPr sz="2400" kern="0" dirty="0">
                <a:solidFill>
                  <a:srgbClr val="011A36"/>
                </a:solidFill>
                <a:latin typeface="Corbel"/>
                <a:cs typeface="Corbel"/>
              </a:rPr>
              <a:t>Program</a:t>
            </a:r>
            <a:r>
              <a:rPr sz="2400" kern="0" spc="-60" dirty="0">
                <a:solidFill>
                  <a:srgbClr val="011A36"/>
                </a:solidFill>
                <a:latin typeface="Corbel"/>
                <a:cs typeface="Corbel"/>
              </a:rPr>
              <a:t> </a:t>
            </a:r>
            <a:r>
              <a:rPr sz="2400" kern="0" spc="-67" dirty="0">
                <a:solidFill>
                  <a:srgbClr val="011A36"/>
                </a:solidFill>
                <a:latin typeface="Corbel"/>
                <a:cs typeface="Corbel"/>
              </a:rPr>
              <a:t>–</a:t>
            </a:r>
            <a:endParaRPr sz="2400" kern="0">
              <a:solidFill>
                <a:sysClr val="windowText" lastClr="000000"/>
              </a:solidFill>
              <a:latin typeface="Corbel"/>
              <a:cs typeface="Corbel"/>
            </a:endParaRPr>
          </a:p>
        </p:txBody>
      </p:sp>
      <p:sp>
        <p:nvSpPr>
          <p:cNvPr id="10" name="object 10"/>
          <p:cNvSpPr txBox="1"/>
          <p:nvPr/>
        </p:nvSpPr>
        <p:spPr>
          <a:xfrm>
            <a:off x="6121449" y="4639649"/>
            <a:ext cx="3930227" cy="342893"/>
          </a:xfrm>
          <a:prstGeom prst="rect">
            <a:avLst/>
          </a:prstGeom>
          <a:solidFill>
            <a:srgbClr val="FFFF00"/>
          </a:solidFill>
        </p:spPr>
        <p:txBody>
          <a:bodyPr vert="horz" wrap="square" lIns="0" tIns="55033" rIns="0" bIns="0" rtlCol="0">
            <a:spAutoFit/>
          </a:bodyPr>
          <a:lstStyle/>
          <a:p>
            <a:pPr defTabSz="1219170">
              <a:spcBef>
                <a:spcPts val="433"/>
              </a:spcBef>
            </a:pPr>
            <a:r>
              <a:rPr sz="1867" u="sng" kern="0" dirty="0">
                <a:solidFill>
                  <a:srgbClr val="011A36"/>
                </a:solidFill>
                <a:uFill>
                  <a:solidFill>
                    <a:srgbClr val="011A36"/>
                  </a:solidFill>
                </a:uFill>
                <a:latin typeface="Corbel"/>
                <a:cs typeface="Corbel"/>
              </a:rPr>
              <a:t>NOFO</a:t>
            </a:r>
            <a:r>
              <a:rPr sz="1867" u="sng" kern="0" spc="-33" dirty="0">
                <a:solidFill>
                  <a:srgbClr val="011A36"/>
                </a:solidFill>
                <a:uFill>
                  <a:solidFill>
                    <a:srgbClr val="011A36"/>
                  </a:solidFill>
                </a:uFill>
                <a:latin typeface="Corbel"/>
                <a:cs typeface="Corbel"/>
              </a:rPr>
              <a:t> </a:t>
            </a:r>
            <a:r>
              <a:rPr sz="1867" u="sng" kern="0" spc="-13" dirty="0">
                <a:solidFill>
                  <a:srgbClr val="011A36"/>
                </a:solidFill>
                <a:uFill>
                  <a:solidFill>
                    <a:srgbClr val="011A36"/>
                  </a:solidFill>
                </a:uFill>
                <a:latin typeface="Corbel"/>
                <a:cs typeface="Corbel"/>
              </a:rPr>
              <a:t>NOW</a:t>
            </a:r>
            <a:r>
              <a:rPr sz="1867" u="sng" kern="0" spc="-73" dirty="0">
                <a:solidFill>
                  <a:srgbClr val="011A36"/>
                </a:solidFill>
                <a:uFill>
                  <a:solidFill>
                    <a:srgbClr val="011A36"/>
                  </a:solidFill>
                </a:uFill>
                <a:latin typeface="Corbel"/>
                <a:cs typeface="Corbel"/>
              </a:rPr>
              <a:t> </a:t>
            </a:r>
            <a:r>
              <a:rPr sz="1867" u="sng" kern="0" spc="-13" dirty="0">
                <a:solidFill>
                  <a:srgbClr val="011A36"/>
                </a:solidFill>
                <a:uFill>
                  <a:solidFill>
                    <a:srgbClr val="011A36"/>
                  </a:solidFill>
                </a:uFill>
                <a:latin typeface="Corbel"/>
                <a:cs typeface="Corbel"/>
              </a:rPr>
              <a:t>OPEN</a:t>
            </a:r>
            <a:r>
              <a:rPr sz="1867" u="sng" kern="0" spc="-100" dirty="0">
                <a:solidFill>
                  <a:srgbClr val="011A36"/>
                </a:solidFill>
                <a:uFill>
                  <a:solidFill>
                    <a:srgbClr val="011A36"/>
                  </a:solidFill>
                </a:uFill>
                <a:latin typeface="Corbel"/>
                <a:cs typeface="Corbel"/>
              </a:rPr>
              <a:t> </a:t>
            </a:r>
            <a:r>
              <a:rPr sz="1867" u="sng" kern="0" dirty="0">
                <a:solidFill>
                  <a:srgbClr val="011A36"/>
                </a:solidFill>
                <a:uFill>
                  <a:solidFill>
                    <a:srgbClr val="011A36"/>
                  </a:solidFill>
                </a:uFill>
                <a:latin typeface="Corbel"/>
                <a:cs typeface="Corbel"/>
              </a:rPr>
              <a:t>April</a:t>
            </a:r>
            <a:r>
              <a:rPr sz="1867" u="sng" kern="0" spc="-13" dirty="0">
                <a:solidFill>
                  <a:srgbClr val="011A36"/>
                </a:solidFill>
                <a:uFill>
                  <a:solidFill>
                    <a:srgbClr val="011A36"/>
                  </a:solidFill>
                </a:uFill>
                <a:latin typeface="Corbel"/>
                <a:cs typeface="Corbel"/>
              </a:rPr>
              <a:t> </a:t>
            </a:r>
            <a:r>
              <a:rPr sz="1867" u="sng" kern="0" dirty="0">
                <a:solidFill>
                  <a:srgbClr val="011A36"/>
                </a:solidFill>
                <a:uFill>
                  <a:solidFill>
                    <a:srgbClr val="011A36"/>
                  </a:solidFill>
                </a:uFill>
                <a:latin typeface="Corbel"/>
                <a:cs typeface="Corbel"/>
              </a:rPr>
              <a:t>24</a:t>
            </a:r>
            <a:r>
              <a:rPr sz="1867" u="sng" kern="0" spc="-13" dirty="0">
                <a:solidFill>
                  <a:srgbClr val="011A36"/>
                </a:solidFill>
                <a:uFill>
                  <a:solidFill>
                    <a:srgbClr val="011A36"/>
                  </a:solidFill>
                </a:uFill>
                <a:latin typeface="Corbel"/>
                <a:cs typeface="Corbel"/>
              </a:rPr>
              <a:t> to</a:t>
            </a:r>
            <a:r>
              <a:rPr sz="1867" u="sng" kern="0" spc="-93" dirty="0">
                <a:solidFill>
                  <a:srgbClr val="011A36"/>
                </a:solidFill>
                <a:uFill>
                  <a:solidFill>
                    <a:srgbClr val="011A36"/>
                  </a:solidFill>
                </a:uFill>
                <a:latin typeface="Corbel"/>
                <a:cs typeface="Corbel"/>
              </a:rPr>
              <a:t> </a:t>
            </a:r>
            <a:r>
              <a:rPr sz="1867" u="sng" kern="0" dirty="0">
                <a:solidFill>
                  <a:srgbClr val="011A36"/>
                </a:solidFill>
                <a:uFill>
                  <a:solidFill>
                    <a:srgbClr val="011A36"/>
                  </a:solidFill>
                </a:uFill>
                <a:latin typeface="Corbel"/>
                <a:cs typeface="Corbel"/>
              </a:rPr>
              <a:t>August</a:t>
            </a:r>
            <a:r>
              <a:rPr sz="1867" u="sng" kern="0" spc="-53" dirty="0">
                <a:solidFill>
                  <a:srgbClr val="011A36"/>
                </a:solidFill>
                <a:uFill>
                  <a:solidFill>
                    <a:srgbClr val="011A36"/>
                  </a:solidFill>
                </a:uFill>
                <a:latin typeface="Corbel"/>
                <a:cs typeface="Corbel"/>
              </a:rPr>
              <a:t> </a:t>
            </a:r>
            <a:r>
              <a:rPr sz="1867" u="sng" kern="0" spc="-33" dirty="0">
                <a:solidFill>
                  <a:srgbClr val="011A36"/>
                </a:solidFill>
                <a:uFill>
                  <a:solidFill>
                    <a:srgbClr val="011A36"/>
                  </a:solidFill>
                </a:uFill>
                <a:latin typeface="Corbel"/>
                <a:cs typeface="Corbel"/>
              </a:rPr>
              <a:t>22</a:t>
            </a:r>
            <a:endParaRPr sz="1867" kern="0">
              <a:solidFill>
                <a:sysClr val="windowText" lastClr="000000"/>
              </a:solidFill>
              <a:latin typeface="Corbel"/>
              <a:cs typeface="Corbel"/>
            </a:endParaRPr>
          </a:p>
        </p:txBody>
      </p:sp>
      <p:sp>
        <p:nvSpPr>
          <p:cNvPr id="11" name="object 11"/>
          <p:cNvSpPr txBox="1"/>
          <p:nvPr/>
        </p:nvSpPr>
        <p:spPr>
          <a:xfrm>
            <a:off x="2158377" y="4976283"/>
            <a:ext cx="5424593" cy="386430"/>
          </a:xfrm>
          <a:prstGeom prst="rect">
            <a:avLst/>
          </a:prstGeom>
        </p:spPr>
        <p:txBody>
          <a:bodyPr vert="horz" wrap="square" lIns="0" tIns="16933" rIns="0" bIns="0" rtlCol="0">
            <a:spAutoFit/>
          </a:bodyPr>
          <a:lstStyle/>
          <a:p>
            <a:pPr marL="16933" defTabSz="1219170">
              <a:spcBef>
                <a:spcPts val="133"/>
              </a:spcBef>
            </a:pPr>
            <a:r>
              <a:rPr sz="2400" kern="0" spc="-13" dirty="0">
                <a:solidFill>
                  <a:srgbClr val="011A36"/>
                </a:solidFill>
                <a:latin typeface="Corbel"/>
                <a:cs typeface="Corbel"/>
              </a:rPr>
              <a:t>-</a:t>
            </a:r>
            <a:r>
              <a:rPr sz="2400" kern="0" spc="-33" dirty="0">
                <a:solidFill>
                  <a:srgbClr val="011A36"/>
                </a:solidFill>
                <a:latin typeface="Corbel"/>
                <a:cs typeface="Corbel"/>
              </a:rPr>
              <a:t>2023</a:t>
            </a:r>
            <a:r>
              <a:rPr sz="2400" kern="0" spc="-67" dirty="0">
                <a:solidFill>
                  <a:srgbClr val="011A36"/>
                </a:solidFill>
                <a:latin typeface="Corbel"/>
                <a:cs typeface="Corbel"/>
              </a:rPr>
              <a:t> </a:t>
            </a:r>
            <a:r>
              <a:rPr sz="2400" kern="0" spc="-13" dirty="0">
                <a:solidFill>
                  <a:srgbClr val="011A36"/>
                </a:solidFill>
                <a:latin typeface="Corbel"/>
                <a:cs typeface="Corbel"/>
              </a:rPr>
              <a:t>BIL</a:t>
            </a:r>
            <a:r>
              <a:rPr sz="2400" kern="0" spc="-120" dirty="0">
                <a:solidFill>
                  <a:srgbClr val="011A36"/>
                </a:solidFill>
                <a:latin typeface="Corbel"/>
                <a:cs typeface="Corbel"/>
              </a:rPr>
              <a:t> </a:t>
            </a:r>
            <a:r>
              <a:rPr sz="2400" kern="0" dirty="0">
                <a:solidFill>
                  <a:srgbClr val="011A36"/>
                </a:solidFill>
                <a:latin typeface="Corbel"/>
                <a:cs typeface="Corbel"/>
              </a:rPr>
              <a:t>CSB</a:t>
            </a:r>
            <a:r>
              <a:rPr sz="2400" kern="0" spc="-40" dirty="0">
                <a:solidFill>
                  <a:srgbClr val="011A36"/>
                </a:solidFill>
                <a:latin typeface="Corbel"/>
                <a:cs typeface="Corbel"/>
              </a:rPr>
              <a:t> </a:t>
            </a:r>
            <a:r>
              <a:rPr sz="2400" kern="0" dirty="0">
                <a:solidFill>
                  <a:srgbClr val="011A36"/>
                </a:solidFill>
                <a:latin typeface="Corbel"/>
                <a:cs typeface="Corbel"/>
              </a:rPr>
              <a:t>Rebate</a:t>
            </a:r>
            <a:r>
              <a:rPr sz="2400" kern="0" spc="-13" dirty="0">
                <a:solidFill>
                  <a:srgbClr val="011A36"/>
                </a:solidFill>
                <a:latin typeface="Corbel"/>
                <a:cs typeface="Corbel"/>
              </a:rPr>
              <a:t> </a:t>
            </a:r>
            <a:r>
              <a:rPr sz="2400" kern="0" dirty="0">
                <a:solidFill>
                  <a:srgbClr val="011A36"/>
                </a:solidFill>
                <a:latin typeface="Corbel"/>
                <a:cs typeface="Corbel"/>
              </a:rPr>
              <a:t>Program</a:t>
            </a:r>
            <a:r>
              <a:rPr sz="2400" kern="0" spc="-40" dirty="0">
                <a:solidFill>
                  <a:srgbClr val="011A36"/>
                </a:solidFill>
                <a:latin typeface="Corbel"/>
                <a:cs typeface="Corbel"/>
              </a:rPr>
              <a:t> </a:t>
            </a:r>
            <a:r>
              <a:rPr sz="2400" kern="0" dirty="0">
                <a:solidFill>
                  <a:srgbClr val="011A36"/>
                </a:solidFill>
                <a:latin typeface="Corbel"/>
                <a:cs typeface="Corbel"/>
              </a:rPr>
              <a:t>–</a:t>
            </a:r>
            <a:r>
              <a:rPr sz="2400" kern="0" spc="-40" dirty="0">
                <a:solidFill>
                  <a:srgbClr val="011A36"/>
                </a:solidFill>
                <a:latin typeface="Corbel"/>
                <a:cs typeface="Corbel"/>
              </a:rPr>
              <a:t> </a:t>
            </a:r>
            <a:r>
              <a:rPr sz="2400" kern="0" dirty="0">
                <a:solidFill>
                  <a:srgbClr val="011A36"/>
                </a:solidFill>
                <a:latin typeface="Corbel"/>
                <a:cs typeface="Corbel"/>
              </a:rPr>
              <a:t>Fall</a:t>
            </a:r>
            <a:r>
              <a:rPr sz="2400" kern="0" spc="-33" dirty="0">
                <a:solidFill>
                  <a:srgbClr val="011A36"/>
                </a:solidFill>
                <a:latin typeface="Corbel"/>
                <a:cs typeface="Corbel"/>
              </a:rPr>
              <a:t> </a:t>
            </a:r>
            <a:r>
              <a:rPr sz="2400" kern="0" spc="-13" dirty="0">
                <a:solidFill>
                  <a:srgbClr val="011A36"/>
                </a:solidFill>
                <a:latin typeface="Corbel"/>
                <a:cs typeface="Corbel"/>
              </a:rPr>
              <a:t>2023*</a:t>
            </a:r>
            <a:endParaRPr sz="2400" kern="0">
              <a:solidFill>
                <a:sysClr val="windowText" lastClr="000000"/>
              </a:solidFill>
              <a:latin typeface="Corbel"/>
              <a:cs typeface="Corbel"/>
            </a:endParaRPr>
          </a:p>
        </p:txBody>
      </p:sp>
      <p:sp>
        <p:nvSpPr>
          <p:cNvPr id="12" name="object 12"/>
          <p:cNvSpPr txBox="1"/>
          <p:nvPr/>
        </p:nvSpPr>
        <p:spPr>
          <a:xfrm>
            <a:off x="1243975" y="5715931"/>
            <a:ext cx="9739207" cy="755762"/>
          </a:xfrm>
          <a:prstGeom prst="rect">
            <a:avLst/>
          </a:prstGeom>
        </p:spPr>
        <p:txBody>
          <a:bodyPr vert="horz" wrap="square" lIns="0" tIns="16933" rIns="0" bIns="0" rtlCol="0">
            <a:spAutoFit/>
          </a:bodyPr>
          <a:lstStyle/>
          <a:p>
            <a:pPr marL="16933" defTabSz="1219170">
              <a:spcBef>
                <a:spcPts val="133"/>
              </a:spcBef>
            </a:pPr>
            <a:r>
              <a:rPr sz="1600" kern="0" spc="-53" dirty="0">
                <a:solidFill>
                  <a:srgbClr val="011A36"/>
                </a:solidFill>
                <a:latin typeface="Corbel"/>
                <a:cs typeface="Corbel"/>
              </a:rPr>
              <a:t>EPA</a:t>
            </a:r>
            <a:r>
              <a:rPr sz="1600" kern="0" spc="27" dirty="0">
                <a:solidFill>
                  <a:srgbClr val="011A36"/>
                </a:solidFill>
                <a:latin typeface="Corbel"/>
                <a:cs typeface="Corbel"/>
              </a:rPr>
              <a:t> </a:t>
            </a:r>
            <a:r>
              <a:rPr sz="1600" kern="0" spc="-13" dirty="0">
                <a:solidFill>
                  <a:srgbClr val="011A36"/>
                </a:solidFill>
                <a:latin typeface="Corbel"/>
                <a:cs typeface="Corbel"/>
              </a:rPr>
              <a:t>Ports</a:t>
            </a:r>
            <a:r>
              <a:rPr sz="1600" kern="0" spc="-7" dirty="0">
                <a:solidFill>
                  <a:srgbClr val="011A36"/>
                </a:solidFill>
                <a:latin typeface="Corbel"/>
                <a:cs typeface="Corbel"/>
              </a:rPr>
              <a:t> </a:t>
            </a:r>
            <a:r>
              <a:rPr sz="1600" kern="0" dirty="0">
                <a:solidFill>
                  <a:srgbClr val="011A36"/>
                </a:solidFill>
                <a:latin typeface="Corbel"/>
                <a:cs typeface="Corbel"/>
              </a:rPr>
              <a:t>Program:</a:t>
            </a:r>
            <a:r>
              <a:rPr sz="1600" kern="0" spc="-7" dirty="0">
                <a:solidFill>
                  <a:srgbClr val="011A36"/>
                </a:solidFill>
                <a:latin typeface="Corbel"/>
                <a:cs typeface="Corbel"/>
              </a:rPr>
              <a:t> </a:t>
            </a:r>
            <a:r>
              <a:rPr sz="1600" u="sng" kern="0" spc="-13" dirty="0">
                <a:solidFill>
                  <a:srgbClr val="011A36"/>
                </a:solidFill>
                <a:uFill>
                  <a:solidFill>
                    <a:srgbClr val="011A36"/>
                  </a:solidFill>
                </a:uFill>
                <a:latin typeface="Corbel"/>
                <a:cs typeface="Corbel"/>
              </a:rPr>
              <a:t>https://</a:t>
            </a:r>
            <a:r>
              <a:rPr sz="1600" u="sng" kern="0" spc="-13" dirty="0">
                <a:solidFill>
                  <a:srgbClr val="011A36"/>
                </a:solidFill>
                <a:uFill>
                  <a:solidFill>
                    <a:srgbClr val="011A36"/>
                  </a:solidFill>
                </a:uFill>
                <a:latin typeface="Corbel"/>
                <a:cs typeface="Corbel"/>
                <a:hlinkClick r:id="rId2"/>
              </a:rPr>
              <a:t>www.epa.gov/ports-initiative</a:t>
            </a:r>
            <a:endParaRPr sz="1600" kern="0">
              <a:solidFill>
                <a:sysClr val="windowText" lastClr="000000"/>
              </a:solidFill>
              <a:latin typeface="Corbel"/>
              <a:cs typeface="Corbel"/>
            </a:endParaRPr>
          </a:p>
          <a:p>
            <a:pPr marL="16933" marR="6773" defTabSz="1219170"/>
            <a:r>
              <a:rPr sz="1600" kern="0" spc="-53" dirty="0">
                <a:solidFill>
                  <a:srgbClr val="011A36"/>
                </a:solidFill>
                <a:latin typeface="Corbel"/>
                <a:cs typeface="Corbel"/>
              </a:rPr>
              <a:t>EPA</a:t>
            </a:r>
            <a:r>
              <a:rPr sz="1600" kern="0" spc="73" dirty="0">
                <a:solidFill>
                  <a:srgbClr val="011A36"/>
                </a:solidFill>
                <a:latin typeface="Corbel"/>
                <a:cs typeface="Corbel"/>
              </a:rPr>
              <a:t> </a:t>
            </a:r>
            <a:r>
              <a:rPr sz="1600" kern="0" dirty="0">
                <a:solidFill>
                  <a:srgbClr val="011A36"/>
                </a:solidFill>
                <a:latin typeface="Corbel"/>
                <a:cs typeface="Corbel"/>
              </a:rPr>
              <a:t>Medium-</a:t>
            </a:r>
            <a:r>
              <a:rPr sz="1600" kern="0" spc="53" dirty="0">
                <a:solidFill>
                  <a:srgbClr val="011A36"/>
                </a:solidFill>
                <a:latin typeface="Corbel"/>
                <a:cs typeface="Corbel"/>
              </a:rPr>
              <a:t> </a:t>
            </a:r>
            <a:r>
              <a:rPr sz="1600" kern="0" dirty="0">
                <a:solidFill>
                  <a:srgbClr val="011A36"/>
                </a:solidFill>
                <a:latin typeface="Corbel"/>
                <a:cs typeface="Corbel"/>
              </a:rPr>
              <a:t>and</a:t>
            </a:r>
            <a:r>
              <a:rPr sz="1600" kern="0" spc="53" dirty="0">
                <a:solidFill>
                  <a:srgbClr val="011A36"/>
                </a:solidFill>
                <a:latin typeface="Corbel"/>
                <a:cs typeface="Corbel"/>
              </a:rPr>
              <a:t> </a:t>
            </a:r>
            <a:r>
              <a:rPr sz="1600" kern="0" spc="-13" dirty="0">
                <a:solidFill>
                  <a:srgbClr val="011A36"/>
                </a:solidFill>
                <a:latin typeface="Corbel"/>
                <a:cs typeface="Corbel"/>
              </a:rPr>
              <a:t>Heavy-Duty</a:t>
            </a:r>
            <a:r>
              <a:rPr sz="1600" kern="0" spc="-33" dirty="0">
                <a:solidFill>
                  <a:srgbClr val="011A36"/>
                </a:solidFill>
                <a:latin typeface="Corbel"/>
                <a:cs typeface="Corbel"/>
              </a:rPr>
              <a:t> </a:t>
            </a:r>
            <a:r>
              <a:rPr sz="1600" kern="0" spc="-13" dirty="0">
                <a:solidFill>
                  <a:srgbClr val="011A36"/>
                </a:solidFill>
                <a:latin typeface="Corbel"/>
                <a:cs typeface="Corbel"/>
              </a:rPr>
              <a:t>Clean</a:t>
            </a:r>
            <a:r>
              <a:rPr sz="1600" kern="0" spc="-67" dirty="0">
                <a:solidFill>
                  <a:srgbClr val="011A36"/>
                </a:solidFill>
                <a:latin typeface="Corbel"/>
                <a:cs typeface="Corbel"/>
              </a:rPr>
              <a:t> </a:t>
            </a:r>
            <a:r>
              <a:rPr sz="1600" kern="0" spc="-27" dirty="0">
                <a:solidFill>
                  <a:srgbClr val="011A36"/>
                </a:solidFill>
                <a:latin typeface="Corbel"/>
                <a:cs typeface="Corbel"/>
              </a:rPr>
              <a:t>Truck</a:t>
            </a:r>
            <a:r>
              <a:rPr sz="1600" kern="0" spc="27" dirty="0">
                <a:solidFill>
                  <a:srgbClr val="011A36"/>
                </a:solidFill>
                <a:latin typeface="Corbel"/>
                <a:cs typeface="Corbel"/>
              </a:rPr>
              <a:t> </a:t>
            </a:r>
            <a:r>
              <a:rPr sz="1600" kern="0" dirty="0">
                <a:solidFill>
                  <a:srgbClr val="011A36"/>
                </a:solidFill>
                <a:latin typeface="Corbel"/>
                <a:cs typeface="Corbel"/>
              </a:rPr>
              <a:t>Program:</a:t>
            </a:r>
            <a:r>
              <a:rPr sz="1600" kern="0" spc="33" dirty="0">
                <a:solidFill>
                  <a:srgbClr val="011A36"/>
                </a:solidFill>
                <a:latin typeface="Corbel"/>
                <a:cs typeface="Corbel"/>
              </a:rPr>
              <a:t> </a:t>
            </a:r>
            <a:r>
              <a:rPr sz="1600" u="sng" kern="0" spc="-13" dirty="0">
                <a:solidFill>
                  <a:srgbClr val="011A36"/>
                </a:solidFill>
                <a:uFill>
                  <a:solidFill>
                    <a:srgbClr val="011A36"/>
                  </a:solidFill>
                </a:uFill>
                <a:latin typeface="Corbel"/>
                <a:cs typeface="Corbel"/>
              </a:rPr>
              <a:t>https://</a:t>
            </a:r>
            <a:r>
              <a:rPr sz="1600" u="sng" kern="0" spc="-13" dirty="0">
                <a:solidFill>
                  <a:srgbClr val="011A36"/>
                </a:solidFill>
                <a:uFill>
                  <a:solidFill>
                    <a:srgbClr val="011A36"/>
                  </a:solidFill>
                </a:uFill>
                <a:latin typeface="Corbel"/>
                <a:cs typeface="Corbel"/>
                <a:hlinkClick r:id="rId3"/>
              </a:rPr>
              <a:t>www.epa.gov/inflation-reduction-act/clean-heavy-duty-</a:t>
            </a:r>
            <a:r>
              <a:rPr sz="1600" kern="0" spc="-13" dirty="0">
                <a:solidFill>
                  <a:srgbClr val="011A36"/>
                </a:solidFill>
                <a:latin typeface="Corbel"/>
                <a:cs typeface="Corbel"/>
              </a:rPr>
              <a:t> </a:t>
            </a:r>
            <a:r>
              <a:rPr sz="1600" u="sng" kern="0" spc="-13" dirty="0">
                <a:solidFill>
                  <a:srgbClr val="011A36"/>
                </a:solidFill>
                <a:uFill>
                  <a:solidFill>
                    <a:srgbClr val="011A36"/>
                  </a:solidFill>
                </a:uFill>
                <a:latin typeface="Corbel"/>
                <a:cs typeface="Corbel"/>
              </a:rPr>
              <a:t>vehicle-program</a:t>
            </a:r>
            <a:endParaRPr sz="1600" kern="0">
              <a:solidFill>
                <a:sysClr val="windowText" lastClr="000000"/>
              </a:solidFill>
              <a:latin typeface="Corbel"/>
              <a:cs typeface="Corbel"/>
            </a:endParaRPr>
          </a:p>
        </p:txBody>
      </p:sp>
      <p:sp>
        <p:nvSpPr>
          <p:cNvPr id="13" name="object 13"/>
          <p:cNvSpPr/>
          <p:nvPr/>
        </p:nvSpPr>
        <p:spPr>
          <a:xfrm>
            <a:off x="7969825" y="1162896"/>
            <a:ext cx="2854960" cy="579120"/>
          </a:xfrm>
          <a:custGeom>
            <a:avLst/>
            <a:gdLst/>
            <a:ahLst/>
            <a:cxnLst/>
            <a:rect l="l" t="t" r="r" b="b"/>
            <a:pathLst>
              <a:path w="2141220" h="434340">
                <a:moveTo>
                  <a:pt x="2141220" y="0"/>
                </a:moveTo>
                <a:lnTo>
                  <a:pt x="0" y="0"/>
                </a:lnTo>
                <a:lnTo>
                  <a:pt x="0" y="434339"/>
                </a:lnTo>
                <a:lnTo>
                  <a:pt x="2141220" y="434339"/>
                </a:lnTo>
                <a:lnTo>
                  <a:pt x="2141220" y="0"/>
                </a:lnTo>
                <a:close/>
              </a:path>
            </a:pathLst>
          </a:custGeom>
          <a:solidFill>
            <a:srgbClr val="FFFF00"/>
          </a:solidFill>
        </p:spPr>
        <p:txBody>
          <a:bodyPr wrap="square" lIns="0" tIns="0" rIns="0" bIns="0" rtlCol="0"/>
          <a:lstStyle/>
          <a:p>
            <a:pPr defTabSz="1219170"/>
            <a:endParaRPr sz="2400" kern="0">
              <a:solidFill>
                <a:sysClr val="windowText" lastClr="000000"/>
              </a:solidFill>
            </a:endParaRPr>
          </a:p>
        </p:txBody>
      </p:sp>
      <p:sp>
        <p:nvSpPr>
          <p:cNvPr id="14" name="object 14"/>
          <p:cNvSpPr txBox="1">
            <a:spLocks noGrp="1"/>
          </p:cNvSpPr>
          <p:nvPr>
            <p:ph type="title"/>
          </p:nvPr>
        </p:nvSpPr>
        <p:spPr>
          <a:xfrm>
            <a:off x="1606955" y="1125643"/>
            <a:ext cx="9243060" cy="590697"/>
          </a:xfrm>
          <a:prstGeom prst="rect">
            <a:avLst/>
          </a:prstGeom>
        </p:spPr>
        <p:txBody>
          <a:bodyPr vert="horz" wrap="square" lIns="0" tIns="16087" rIns="0" bIns="0" rtlCol="0">
            <a:spAutoFit/>
          </a:bodyPr>
          <a:lstStyle/>
          <a:p>
            <a:pPr marL="16933">
              <a:spcBef>
                <a:spcPts val="127"/>
              </a:spcBef>
            </a:pPr>
            <a:r>
              <a:rPr sz="3733" spc="-80" dirty="0"/>
              <a:t>Current</a:t>
            </a:r>
            <a:r>
              <a:rPr sz="3733" spc="-107" dirty="0"/>
              <a:t> </a:t>
            </a:r>
            <a:r>
              <a:rPr sz="3733" spc="-60" dirty="0"/>
              <a:t>and</a:t>
            </a:r>
            <a:r>
              <a:rPr sz="3733" spc="-107" dirty="0"/>
              <a:t> </a:t>
            </a:r>
            <a:r>
              <a:rPr sz="3733" spc="-87" dirty="0"/>
              <a:t>Proposed</a:t>
            </a:r>
            <a:r>
              <a:rPr sz="3733" spc="-367" dirty="0"/>
              <a:t> </a:t>
            </a:r>
            <a:r>
              <a:rPr sz="3733" spc="-80" dirty="0"/>
              <a:t>Timelines</a:t>
            </a:r>
            <a:r>
              <a:rPr sz="3733" spc="-67" dirty="0"/>
              <a:t> </a:t>
            </a:r>
            <a:r>
              <a:rPr sz="3733" spc="-73" dirty="0"/>
              <a:t>(what</a:t>
            </a:r>
            <a:r>
              <a:rPr sz="3733" spc="-133" dirty="0"/>
              <a:t> </a:t>
            </a:r>
            <a:r>
              <a:rPr sz="3733" dirty="0"/>
              <a:t>&amp;</a:t>
            </a:r>
            <a:r>
              <a:rPr sz="3733" spc="-100" dirty="0"/>
              <a:t> </a:t>
            </a:r>
            <a:r>
              <a:rPr sz="3733" spc="-13" dirty="0"/>
              <a:t>when)</a:t>
            </a:r>
            <a:endParaRPr sz="3733"/>
          </a:p>
        </p:txBody>
      </p:sp>
      <p:grpSp>
        <p:nvGrpSpPr>
          <p:cNvPr id="15" name="object 15"/>
          <p:cNvGrpSpPr/>
          <p:nvPr/>
        </p:nvGrpSpPr>
        <p:grpSpPr>
          <a:xfrm>
            <a:off x="8477504" y="1535227"/>
            <a:ext cx="3032760" cy="3042920"/>
            <a:chOff x="6358128" y="1151420"/>
            <a:chExt cx="2274570" cy="2282190"/>
          </a:xfrm>
        </p:grpSpPr>
        <p:pic>
          <p:nvPicPr>
            <p:cNvPr id="16" name="object 16"/>
            <p:cNvPicPr/>
            <p:nvPr/>
          </p:nvPicPr>
          <p:blipFill>
            <a:blip r:embed="rId4" cstate="print"/>
            <a:stretch>
              <a:fillRect/>
            </a:stretch>
          </p:blipFill>
          <p:spPr>
            <a:xfrm>
              <a:off x="6664711" y="1151420"/>
              <a:ext cx="1967943" cy="1649765"/>
            </a:xfrm>
            <a:prstGeom prst="rect">
              <a:avLst/>
            </a:prstGeom>
          </p:spPr>
        </p:pic>
        <p:pic>
          <p:nvPicPr>
            <p:cNvPr id="17" name="object 17"/>
            <p:cNvPicPr/>
            <p:nvPr/>
          </p:nvPicPr>
          <p:blipFill>
            <a:blip r:embed="rId5" cstate="print"/>
            <a:stretch>
              <a:fillRect/>
            </a:stretch>
          </p:blipFill>
          <p:spPr>
            <a:xfrm>
              <a:off x="6358128" y="2319527"/>
              <a:ext cx="1114031" cy="1114043"/>
            </a:xfrm>
            <a:prstGeom prst="rect">
              <a:avLst/>
            </a:prstGeom>
          </p:spPr>
        </p:pic>
      </p:grpSp>
    </p:spTree>
  </p:cSld>
  <p:clrMapOvr>
    <a:masterClrMapping/>
  </p:clrMapOvr>
  <p:transition spd="med">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454757" y="2273703"/>
            <a:ext cx="141393" cy="386430"/>
          </a:xfrm>
          <a:prstGeom prst="rect">
            <a:avLst/>
          </a:prstGeom>
        </p:spPr>
        <p:txBody>
          <a:bodyPr vert="horz" wrap="square" lIns="0" tIns="16933" rIns="0" bIns="0" rtlCol="0">
            <a:spAutoFit/>
          </a:bodyPr>
          <a:lstStyle/>
          <a:p>
            <a:pPr marL="16933" defTabSz="1219170">
              <a:spcBef>
                <a:spcPts val="133"/>
              </a:spcBef>
            </a:pPr>
            <a:r>
              <a:rPr sz="2400" kern="0" spc="-67" dirty="0">
                <a:solidFill>
                  <a:sysClr val="windowText" lastClr="000000"/>
                </a:solidFill>
                <a:latin typeface="Arial"/>
                <a:cs typeface="Arial"/>
              </a:rPr>
              <a:t>•</a:t>
            </a:r>
            <a:endParaRPr sz="2400" kern="0">
              <a:solidFill>
                <a:sysClr val="windowText" lastClr="000000"/>
              </a:solidFill>
              <a:latin typeface="Arial"/>
              <a:cs typeface="Arial"/>
            </a:endParaRPr>
          </a:p>
        </p:txBody>
      </p:sp>
      <p:sp>
        <p:nvSpPr>
          <p:cNvPr id="5" name="object 5"/>
          <p:cNvSpPr txBox="1"/>
          <p:nvPr/>
        </p:nvSpPr>
        <p:spPr>
          <a:xfrm>
            <a:off x="836773" y="2247910"/>
            <a:ext cx="10146660" cy="1753471"/>
          </a:xfrm>
          <a:prstGeom prst="rect">
            <a:avLst/>
          </a:prstGeom>
        </p:spPr>
        <p:txBody>
          <a:bodyPr vert="horz" wrap="square" lIns="0" tIns="16933" rIns="0" bIns="0" rtlCol="0">
            <a:spAutoFit/>
          </a:bodyPr>
          <a:lstStyle/>
          <a:p>
            <a:pPr marL="16933" defTabSz="1219170">
              <a:spcBef>
                <a:spcPts val="133"/>
              </a:spcBef>
            </a:pPr>
            <a:r>
              <a:rPr lang="en-US" sz="2200" kern="0" dirty="0">
                <a:solidFill>
                  <a:sysClr val="windowText" lastClr="000000"/>
                </a:solidFill>
                <a:latin typeface="+mj-lt"/>
                <a:cs typeface="Corbel"/>
              </a:rPr>
              <a:t>Application due December 1, 2023. Participating states </a:t>
            </a:r>
            <a:r>
              <a:rPr sz="2200" kern="0" dirty="0">
                <a:solidFill>
                  <a:sysClr val="windowText" lastClr="000000"/>
                </a:solidFill>
                <a:latin typeface="+mj-lt"/>
                <a:cs typeface="Corbel"/>
              </a:rPr>
              <a:t>can</a:t>
            </a:r>
            <a:r>
              <a:rPr sz="2200" kern="0" spc="-40" dirty="0">
                <a:solidFill>
                  <a:sysClr val="windowText" lastClr="000000"/>
                </a:solidFill>
                <a:latin typeface="+mj-lt"/>
                <a:cs typeface="Corbel"/>
              </a:rPr>
              <a:t> </a:t>
            </a:r>
            <a:r>
              <a:rPr sz="2200" kern="0" dirty="0">
                <a:solidFill>
                  <a:sysClr val="windowText" lastClr="000000"/>
                </a:solidFill>
                <a:latin typeface="+mj-lt"/>
                <a:cs typeface="Corbel"/>
              </a:rPr>
              <a:t>support</a:t>
            </a:r>
            <a:r>
              <a:rPr sz="2200" kern="0" spc="-87" dirty="0">
                <a:solidFill>
                  <a:sysClr val="windowText" lastClr="000000"/>
                </a:solidFill>
                <a:latin typeface="+mj-lt"/>
                <a:cs typeface="Corbel"/>
              </a:rPr>
              <a:t> </a:t>
            </a:r>
            <a:r>
              <a:rPr sz="2200" kern="0" dirty="0">
                <a:solidFill>
                  <a:sysClr val="windowText" lastClr="000000"/>
                </a:solidFill>
                <a:latin typeface="+mj-lt"/>
                <a:cs typeface="Corbel"/>
              </a:rPr>
              <a:t>grant,</a:t>
            </a:r>
            <a:r>
              <a:rPr sz="2200" kern="0" spc="-33" dirty="0">
                <a:solidFill>
                  <a:sysClr val="windowText" lastClr="000000"/>
                </a:solidFill>
                <a:latin typeface="+mj-lt"/>
                <a:cs typeface="Corbel"/>
              </a:rPr>
              <a:t> </a:t>
            </a:r>
            <a:r>
              <a:rPr sz="2200" kern="0" dirty="0">
                <a:solidFill>
                  <a:sysClr val="windowText" lastClr="000000"/>
                </a:solidFill>
                <a:latin typeface="+mj-lt"/>
                <a:cs typeface="Corbel"/>
              </a:rPr>
              <a:t>rebate,</a:t>
            </a:r>
            <a:r>
              <a:rPr sz="2200" kern="0" spc="-33" dirty="0">
                <a:solidFill>
                  <a:sysClr val="windowText" lastClr="000000"/>
                </a:solidFill>
                <a:latin typeface="+mj-lt"/>
                <a:cs typeface="Corbel"/>
              </a:rPr>
              <a:t> </a:t>
            </a:r>
            <a:r>
              <a:rPr sz="2200" kern="0" dirty="0">
                <a:solidFill>
                  <a:sysClr val="windowText" lastClr="000000"/>
                </a:solidFill>
                <a:latin typeface="+mj-lt"/>
                <a:cs typeface="Corbel"/>
              </a:rPr>
              <a:t>and</a:t>
            </a:r>
            <a:r>
              <a:rPr sz="2200" kern="0" spc="-47" dirty="0">
                <a:solidFill>
                  <a:sysClr val="windowText" lastClr="000000"/>
                </a:solidFill>
                <a:latin typeface="+mj-lt"/>
                <a:cs typeface="Corbel"/>
              </a:rPr>
              <a:t> </a:t>
            </a:r>
            <a:r>
              <a:rPr sz="2200" kern="0" dirty="0">
                <a:solidFill>
                  <a:sysClr val="windowText" lastClr="000000"/>
                </a:solidFill>
                <a:latin typeface="+mj-lt"/>
                <a:cs typeface="Corbel"/>
              </a:rPr>
              <a:t>loan</a:t>
            </a:r>
            <a:r>
              <a:rPr sz="2200" kern="0" spc="-40" dirty="0">
                <a:solidFill>
                  <a:sysClr val="windowText" lastClr="000000"/>
                </a:solidFill>
                <a:latin typeface="+mj-lt"/>
                <a:cs typeface="Corbel"/>
              </a:rPr>
              <a:t> </a:t>
            </a:r>
            <a:r>
              <a:rPr sz="2200" kern="0" dirty="0">
                <a:solidFill>
                  <a:sysClr val="windowText" lastClr="000000"/>
                </a:solidFill>
                <a:latin typeface="+mj-lt"/>
                <a:cs typeface="Corbel"/>
              </a:rPr>
              <a:t>programs</a:t>
            </a:r>
            <a:r>
              <a:rPr sz="2200" kern="0" spc="-67" dirty="0">
                <a:solidFill>
                  <a:sysClr val="windowText" lastClr="000000"/>
                </a:solidFill>
                <a:latin typeface="+mj-lt"/>
                <a:cs typeface="Corbel"/>
              </a:rPr>
              <a:t> </a:t>
            </a:r>
            <a:r>
              <a:rPr sz="2200" kern="0" dirty="0">
                <a:solidFill>
                  <a:sysClr val="windowText" lastClr="000000"/>
                </a:solidFill>
                <a:latin typeface="+mj-lt"/>
                <a:cs typeface="Corbel"/>
              </a:rPr>
              <a:t>to</a:t>
            </a:r>
            <a:r>
              <a:rPr sz="2200" kern="0" spc="-33" dirty="0">
                <a:solidFill>
                  <a:sysClr val="windowText" lastClr="000000"/>
                </a:solidFill>
                <a:latin typeface="+mj-lt"/>
                <a:cs typeface="Corbel"/>
              </a:rPr>
              <a:t> </a:t>
            </a:r>
            <a:r>
              <a:rPr sz="2200" kern="0" spc="-13" dirty="0">
                <a:solidFill>
                  <a:sysClr val="windowText" lastClr="000000"/>
                </a:solidFill>
                <a:latin typeface="+mj-lt"/>
                <a:cs typeface="Corbel"/>
              </a:rPr>
              <a:t>achieve</a:t>
            </a:r>
            <a:r>
              <a:rPr lang="en-US" sz="2200" kern="0" spc="-13" dirty="0">
                <a:solidFill>
                  <a:sysClr val="windowText" lastClr="000000"/>
                </a:solidFill>
                <a:latin typeface="+mj-lt"/>
                <a:cs typeface="Corbel"/>
              </a:rPr>
              <a:t> </a:t>
            </a:r>
            <a:r>
              <a:rPr lang="en-US" sz="2200" kern="0" dirty="0">
                <a:solidFill>
                  <a:sysClr val="windowText" lastClr="000000"/>
                </a:solidFill>
                <a:latin typeface="+mj-lt"/>
                <a:cs typeface="Corbel"/>
              </a:rPr>
              <a:t>significant</a:t>
            </a:r>
            <a:r>
              <a:rPr lang="en-US" sz="2200" kern="0" spc="-80" dirty="0">
                <a:solidFill>
                  <a:sysClr val="windowText" lastClr="000000"/>
                </a:solidFill>
                <a:latin typeface="+mj-lt"/>
                <a:cs typeface="Corbel"/>
              </a:rPr>
              <a:t> </a:t>
            </a:r>
            <a:r>
              <a:rPr lang="en-US" sz="2200" kern="0" dirty="0">
                <a:solidFill>
                  <a:sysClr val="windowText" lastClr="000000"/>
                </a:solidFill>
                <a:latin typeface="+mj-lt"/>
                <a:cs typeface="Corbel"/>
              </a:rPr>
              <a:t>reductions</a:t>
            </a:r>
            <a:r>
              <a:rPr lang="en-US" sz="2200" kern="0" spc="-40" dirty="0">
                <a:solidFill>
                  <a:sysClr val="windowText" lastClr="000000"/>
                </a:solidFill>
                <a:latin typeface="+mj-lt"/>
                <a:cs typeface="Corbel"/>
              </a:rPr>
              <a:t> </a:t>
            </a:r>
            <a:r>
              <a:rPr lang="en-US" sz="2200" kern="0" dirty="0">
                <a:solidFill>
                  <a:sysClr val="windowText" lastClr="000000"/>
                </a:solidFill>
                <a:latin typeface="+mj-lt"/>
                <a:cs typeface="Corbel"/>
              </a:rPr>
              <a:t>in</a:t>
            </a:r>
            <a:r>
              <a:rPr lang="en-US" sz="2200" kern="0" spc="-33" dirty="0">
                <a:solidFill>
                  <a:sysClr val="windowText" lastClr="000000"/>
                </a:solidFill>
                <a:latin typeface="+mj-lt"/>
                <a:cs typeface="Corbel"/>
              </a:rPr>
              <a:t> </a:t>
            </a:r>
            <a:r>
              <a:rPr lang="en-US" sz="2200" kern="0" dirty="0">
                <a:solidFill>
                  <a:sysClr val="windowText" lastClr="000000"/>
                </a:solidFill>
                <a:latin typeface="+mj-lt"/>
                <a:cs typeface="Corbel"/>
              </a:rPr>
              <a:t>diesel</a:t>
            </a:r>
            <a:r>
              <a:rPr lang="en-US" sz="2200" kern="0" spc="-47" dirty="0">
                <a:solidFill>
                  <a:sysClr val="windowText" lastClr="000000"/>
                </a:solidFill>
                <a:latin typeface="+mj-lt"/>
                <a:cs typeface="Corbel"/>
              </a:rPr>
              <a:t> </a:t>
            </a:r>
            <a:r>
              <a:rPr lang="en-US" sz="2200" kern="0" spc="-13" dirty="0">
                <a:solidFill>
                  <a:sysClr val="windowText" lastClr="000000"/>
                </a:solidFill>
                <a:latin typeface="+mj-lt"/>
                <a:cs typeface="Corbel"/>
              </a:rPr>
              <a:t>emissions.</a:t>
            </a:r>
            <a:r>
              <a:rPr lang="en-US" sz="2200" kern="0" spc="-107" dirty="0">
                <a:solidFill>
                  <a:sysClr val="windowText" lastClr="000000"/>
                </a:solidFill>
                <a:latin typeface="+mj-lt"/>
                <a:cs typeface="Corbel"/>
              </a:rPr>
              <a:t> </a:t>
            </a:r>
            <a:r>
              <a:rPr lang="en-US" sz="2200" kern="0" dirty="0">
                <a:solidFill>
                  <a:sysClr val="windowText" lastClr="000000"/>
                </a:solidFill>
                <a:latin typeface="+mj-lt"/>
                <a:cs typeface="Corbel"/>
              </a:rPr>
              <a:t>States</a:t>
            </a:r>
            <a:r>
              <a:rPr lang="en-US" sz="2200" kern="0" spc="-27" dirty="0">
                <a:solidFill>
                  <a:sysClr val="windowText" lastClr="000000"/>
                </a:solidFill>
                <a:latin typeface="+mj-lt"/>
                <a:cs typeface="Corbel"/>
              </a:rPr>
              <a:t> </a:t>
            </a:r>
            <a:r>
              <a:rPr lang="en-US" sz="2200" kern="0" dirty="0">
                <a:solidFill>
                  <a:sysClr val="windowText" lastClr="000000"/>
                </a:solidFill>
                <a:latin typeface="+mj-lt"/>
                <a:cs typeface="Corbel"/>
              </a:rPr>
              <a:t>enter</a:t>
            </a:r>
            <a:r>
              <a:rPr lang="en-US" sz="2200" kern="0" spc="-27" dirty="0">
                <a:solidFill>
                  <a:sysClr val="windowText" lastClr="000000"/>
                </a:solidFill>
                <a:latin typeface="+mj-lt"/>
                <a:cs typeface="Corbel"/>
              </a:rPr>
              <a:t> </a:t>
            </a:r>
            <a:r>
              <a:rPr lang="en-US" sz="2200" kern="0" spc="-13" dirty="0">
                <a:solidFill>
                  <a:sysClr val="windowText" lastClr="000000"/>
                </a:solidFill>
                <a:latin typeface="+mj-lt"/>
                <a:cs typeface="Corbel"/>
              </a:rPr>
              <a:t>into</a:t>
            </a:r>
            <a:r>
              <a:rPr lang="en-US" sz="2200" kern="0" spc="-107" dirty="0">
                <a:solidFill>
                  <a:sysClr val="windowText" lastClr="000000"/>
                </a:solidFill>
                <a:latin typeface="+mj-lt"/>
                <a:cs typeface="Corbel"/>
              </a:rPr>
              <a:t> </a:t>
            </a:r>
            <a:r>
              <a:rPr lang="en-US" sz="2200" kern="0" spc="-13" dirty="0">
                <a:solidFill>
                  <a:sysClr val="windowText" lastClr="000000"/>
                </a:solidFill>
                <a:latin typeface="+mj-lt"/>
                <a:cs typeface="Corbel"/>
              </a:rPr>
              <a:t>Cooperative</a:t>
            </a:r>
            <a:r>
              <a:rPr lang="en-US" sz="2200" kern="0" spc="-100" dirty="0">
                <a:solidFill>
                  <a:sysClr val="windowText" lastClr="000000"/>
                </a:solidFill>
                <a:latin typeface="+mj-lt"/>
                <a:cs typeface="Corbel"/>
              </a:rPr>
              <a:t> </a:t>
            </a:r>
            <a:r>
              <a:rPr lang="en-US" sz="2200" kern="0" spc="-13" dirty="0">
                <a:solidFill>
                  <a:sysClr val="windowText" lastClr="000000"/>
                </a:solidFill>
                <a:latin typeface="+mj-lt"/>
                <a:cs typeface="Corbel"/>
              </a:rPr>
              <a:t>Agreements </a:t>
            </a:r>
            <a:r>
              <a:rPr lang="en-US" sz="2200" kern="0" dirty="0">
                <a:solidFill>
                  <a:sysClr val="windowText" lastClr="000000"/>
                </a:solidFill>
                <a:latin typeface="+mj-lt"/>
                <a:cs typeface="Corbel"/>
              </a:rPr>
              <a:t>with</a:t>
            </a:r>
            <a:r>
              <a:rPr lang="en-US" sz="2200" kern="0" spc="-80" dirty="0">
                <a:solidFill>
                  <a:sysClr val="windowText" lastClr="000000"/>
                </a:solidFill>
                <a:latin typeface="+mj-lt"/>
                <a:cs typeface="Corbel"/>
              </a:rPr>
              <a:t> </a:t>
            </a:r>
            <a:r>
              <a:rPr lang="en-US" sz="2200" kern="0" dirty="0">
                <a:solidFill>
                  <a:sysClr val="windowText" lastClr="000000"/>
                </a:solidFill>
                <a:latin typeface="+mj-lt"/>
                <a:cs typeface="Corbel"/>
              </a:rPr>
              <a:t>the</a:t>
            </a:r>
            <a:r>
              <a:rPr lang="en-US" sz="2200" kern="0" spc="-93" dirty="0">
                <a:solidFill>
                  <a:sysClr val="windowText" lastClr="000000"/>
                </a:solidFill>
                <a:latin typeface="+mj-lt"/>
                <a:cs typeface="Corbel"/>
              </a:rPr>
              <a:t> </a:t>
            </a:r>
            <a:r>
              <a:rPr lang="en-US" sz="2200" kern="0" dirty="0">
                <a:solidFill>
                  <a:sysClr val="windowText" lastClr="000000"/>
                </a:solidFill>
                <a:latin typeface="+mj-lt"/>
                <a:cs typeface="Corbel"/>
              </a:rPr>
              <a:t>U.S.</a:t>
            </a:r>
            <a:r>
              <a:rPr lang="en-US" sz="2200" kern="0" spc="-53" dirty="0">
                <a:solidFill>
                  <a:sysClr val="windowText" lastClr="000000"/>
                </a:solidFill>
                <a:latin typeface="+mj-lt"/>
                <a:cs typeface="Corbel"/>
              </a:rPr>
              <a:t> </a:t>
            </a:r>
            <a:r>
              <a:rPr lang="en-US" sz="2200" kern="0" dirty="0">
                <a:solidFill>
                  <a:sysClr val="windowText" lastClr="000000"/>
                </a:solidFill>
                <a:latin typeface="+mj-lt"/>
                <a:cs typeface="Corbel"/>
              </a:rPr>
              <a:t>Environmental</a:t>
            </a:r>
            <a:r>
              <a:rPr lang="en-US" sz="2200" kern="0" spc="-33" dirty="0">
                <a:solidFill>
                  <a:sysClr val="windowText" lastClr="000000"/>
                </a:solidFill>
                <a:latin typeface="+mj-lt"/>
                <a:cs typeface="Corbel"/>
              </a:rPr>
              <a:t> </a:t>
            </a:r>
            <a:r>
              <a:rPr lang="en-US" sz="2200" kern="0" spc="-13" dirty="0">
                <a:solidFill>
                  <a:sysClr val="windowText" lastClr="000000"/>
                </a:solidFill>
                <a:latin typeface="+mj-lt"/>
                <a:cs typeface="Corbel"/>
              </a:rPr>
              <a:t>Protection</a:t>
            </a:r>
            <a:r>
              <a:rPr lang="en-US" sz="2200" kern="0" spc="-113" dirty="0">
                <a:solidFill>
                  <a:sysClr val="windowText" lastClr="000000"/>
                </a:solidFill>
                <a:latin typeface="+mj-lt"/>
                <a:cs typeface="Corbel"/>
              </a:rPr>
              <a:t> </a:t>
            </a:r>
            <a:r>
              <a:rPr lang="en-US" sz="2200" kern="0" dirty="0">
                <a:solidFill>
                  <a:sysClr val="windowText" lastClr="000000"/>
                </a:solidFill>
                <a:latin typeface="+mj-lt"/>
                <a:cs typeface="Corbel"/>
              </a:rPr>
              <a:t>Agency</a:t>
            </a:r>
            <a:r>
              <a:rPr lang="en-US" sz="2200" kern="0" spc="-60" dirty="0">
                <a:solidFill>
                  <a:sysClr val="windowText" lastClr="000000"/>
                </a:solidFill>
                <a:latin typeface="+mj-lt"/>
                <a:cs typeface="Corbel"/>
              </a:rPr>
              <a:t> </a:t>
            </a:r>
            <a:r>
              <a:rPr lang="en-US" sz="2200" kern="0" dirty="0">
                <a:solidFill>
                  <a:sysClr val="windowText" lastClr="000000"/>
                </a:solidFill>
                <a:latin typeface="+mj-lt"/>
                <a:cs typeface="Corbel"/>
              </a:rPr>
              <a:t>to</a:t>
            </a:r>
            <a:r>
              <a:rPr lang="en-US" sz="2200" kern="0" spc="-47" dirty="0">
                <a:solidFill>
                  <a:sysClr val="windowText" lastClr="000000"/>
                </a:solidFill>
                <a:latin typeface="+mj-lt"/>
                <a:cs typeface="Corbel"/>
              </a:rPr>
              <a:t> </a:t>
            </a:r>
            <a:r>
              <a:rPr lang="en-US" sz="2200" kern="0" dirty="0">
                <a:solidFill>
                  <a:sysClr val="windowText" lastClr="000000"/>
                </a:solidFill>
                <a:latin typeface="+mj-lt"/>
                <a:cs typeface="Corbel"/>
              </a:rPr>
              <a:t>administer</a:t>
            </a:r>
            <a:r>
              <a:rPr lang="en-US" sz="2200" kern="0" spc="-47" dirty="0">
                <a:solidFill>
                  <a:sysClr val="windowText" lastClr="000000"/>
                </a:solidFill>
                <a:latin typeface="+mj-lt"/>
                <a:cs typeface="Corbel"/>
              </a:rPr>
              <a:t> </a:t>
            </a:r>
            <a:r>
              <a:rPr lang="en-US" sz="2200" kern="0" dirty="0">
                <a:solidFill>
                  <a:sysClr val="windowText" lastClr="000000"/>
                </a:solidFill>
                <a:latin typeface="+mj-lt"/>
                <a:cs typeface="Corbel"/>
              </a:rPr>
              <a:t>their</a:t>
            </a:r>
            <a:r>
              <a:rPr lang="en-US" sz="2200" kern="0" spc="-47" dirty="0">
                <a:solidFill>
                  <a:sysClr val="windowText" lastClr="000000"/>
                </a:solidFill>
                <a:latin typeface="+mj-lt"/>
                <a:cs typeface="Corbel"/>
              </a:rPr>
              <a:t> </a:t>
            </a:r>
            <a:r>
              <a:rPr lang="en-US" sz="2200" kern="0" dirty="0">
                <a:solidFill>
                  <a:sysClr val="windowText" lastClr="000000"/>
                </a:solidFill>
                <a:latin typeface="+mj-lt"/>
                <a:cs typeface="Corbel"/>
              </a:rPr>
              <a:t>allocation</a:t>
            </a:r>
            <a:r>
              <a:rPr lang="en-US" sz="2200" kern="0" spc="-47" dirty="0">
                <a:solidFill>
                  <a:sysClr val="windowText" lastClr="000000"/>
                </a:solidFill>
                <a:latin typeface="+mj-lt"/>
                <a:cs typeface="Corbel"/>
              </a:rPr>
              <a:t> </a:t>
            </a:r>
            <a:r>
              <a:rPr lang="en-US" sz="2200" kern="0" dirty="0">
                <a:solidFill>
                  <a:sysClr val="windowText" lastClr="000000"/>
                </a:solidFill>
                <a:latin typeface="+mj-lt"/>
                <a:cs typeface="Corbel"/>
              </a:rPr>
              <a:t>of</a:t>
            </a:r>
            <a:r>
              <a:rPr lang="en-US" sz="2200" kern="0" spc="-27" dirty="0">
                <a:solidFill>
                  <a:sysClr val="windowText" lastClr="000000"/>
                </a:solidFill>
                <a:latin typeface="+mj-lt"/>
                <a:cs typeface="Corbel"/>
              </a:rPr>
              <a:t> DERA </a:t>
            </a:r>
            <a:r>
              <a:rPr lang="en-US" sz="2200" kern="0" dirty="0">
                <a:solidFill>
                  <a:sysClr val="windowText" lastClr="000000"/>
                </a:solidFill>
                <a:latin typeface="+mj-lt"/>
                <a:cs typeface="Corbel"/>
              </a:rPr>
              <a:t>funds</a:t>
            </a:r>
            <a:r>
              <a:rPr lang="en-US" sz="2200" kern="0" spc="-40" dirty="0">
                <a:solidFill>
                  <a:sysClr val="windowText" lastClr="000000"/>
                </a:solidFill>
                <a:latin typeface="+mj-lt"/>
                <a:cs typeface="Corbel"/>
              </a:rPr>
              <a:t> </a:t>
            </a:r>
            <a:r>
              <a:rPr lang="en-US" sz="2200" kern="0" dirty="0">
                <a:solidFill>
                  <a:sysClr val="windowText" lastClr="000000"/>
                </a:solidFill>
                <a:latin typeface="+mj-lt"/>
                <a:cs typeface="Corbel"/>
              </a:rPr>
              <a:t>for</a:t>
            </a:r>
            <a:r>
              <a:rPr lang="en-US" sz="2200" kern="0" spc="-40" dirty="0">
                <a:solidFill>
                  <a:sysClr val="windowText" lastClr="000000"/>
                </a:solidFill>
                <a:latin typeface="+mj-lt"/>
                <a:cs typeface="Corbel"/>
              </a:rPr>
              <a:t> </a:t>
            </a:r>
            <a:r>
              <a:rPr lang="en-US" sz="2200" kern="0" dirty="0">
                <a:solidFill>
                  <a:sysClr val="windowText" lastClr="000000"/>
                </a:solidFill>
                <a:latin typeface="+mj-lt"/>
                <a:cs typeface="Corbel"/>
              </a:rPr>
              <a:t>eligible</a:t>
            </a:r>
            <a:r>
              <a:rPr lang="en-US" sz="2200" kern="0" spc="-80" dirty="0">
                <a:solidFill>
                  <a:sysClr val="windowText" lastClr="000000"/>
                </a:solidFill>
                <a:latin typeface="+mj-lt"/>
                <a:cs typeface="Corbel"/>
              </a:rPr>
              <a:t>  project types</a:t>
            </a:r>
            <a:r>
              <a:rPr lang="en-US" sz="2400" kern="0" spc="-13" dirty="0">
                <a:solidFill>
                  <a:sysClr val="windowText" lastClr="000000"/>
                </a:solidFill>
                <a:latin typeface="Corbel"/>
                <a:cs typeface="Corbel"/>
              </a:rPr>
              <a:t>.</a:t>
            </a:r>
            <a:endParaRPr lang="en-US" sz="2400" kern="0" dirty="0">
              <a:solidFill>
                <a:sysClr val="windowText" lastClr="000000"/>
              </a:solidFill>
              <a:latin typeface="Corbel"/>
              <a:cs typeface="Corbel"/>
            </a:endParaRPr>
          </a:p>
          <a:p>
            <a:pPr marL="16933" defTabSz="1219170">
              <a:spcBef>
                <a:spcPts val="133"/>
              </a:spcBef>
            </a:pPr>
            <a:endParaRPr sz="2200" kern="0" dirty="0">
              <a:solidFill>
                <a:sysClr val="windowText" lastClr="000000"/>
              </a:solidFill>
              <a:latin typeface="+mj-lt"/>
              <a:cs typeface="Corbel"/>
            </a:endParaRPr>
          </a:p>
        </p:txBody>
      </p:sp>
      <p:sp>
        <p:nvSpPr>
          <p:cNvPr id="7" name="object 7"/>
          <p:cNvSpPr txBox="1"/>
          <p:nvPr/>
        </p:nvSpPr>
        <p:spPr>
          <a:xfrm>
            <a:off x="454757" y="3966359"/>
            <a:ext cx="141393" cy="386430"/>
          </a:xfrm>
          <a:prstGeom prst="rect">
            <a:avLst/>
          </a:prstGeom>
        </p:spPr>
        <p:txBody>
          <a:bodyPr vert="horz" wrap="square" lIns="0" tIns="16933" rIns="0" bIns="0" rtlCol="0">
            <a:spAutoFit/>
          </a:bodyPr>
          <a:lstStyle/>
          <a:p>
            <a:pPr marL="16933" defTabSz="1219170">
              <a:spcBef>
                <a:spcPts val="133"/>
              </a:spcBef>
            </a:pPr>
            <a:r>
              <a:rPr sz="2400" kern="0" spc="-67" dirty="0">
                <a:solidFill>
                  <a:sysClr val="windowText" lastClr="000000"/>
                </a:solidFill>
                <a:latin typeface="Arial"/>
                <a:cs typeface="Arial"/>
              </a:rPr>
              <a:t>•</a:t>
            </a:r>
            <a:endParaRPr sz="2400" kern="0">
              <a:solidFill>
                <a:sysClr val="windowText" lastClr="000000"/>
              </a:solidFill>
              <a:latin typeface="Arial"/>
              <a:cs typeface="Arial"/>
            </a:endParaRPr>
          </a:p>
        </p:txBody>
      </p:sp>
      <p:sp>
        <p:nvSpPr>
          <p:cNvPr id="9" name="object 9"/>
          <p:cNvSpPr txBox="1"/>
          <p:nvPr/>
        </p:nvSpPr>
        <p:spPr>
          <a:xfrm>
            <a:off x="836773" y="3974908"/>
            <a:ext cx="8359987" cy="355653"/>
          </a:xfrm>
          <a:prstGeom prst="rect">
            <a:avLst/>
          </a:prstGeom>
        </p:spPr>
        <p:txBody>
          <a:bodyPr vert="horz" wrap="square" lIns="0" tIns="16933" rIns="0" bIns="0" rtlCol="0">
            <a:spAutoFit/>
          </a:bodyPr>
          <a:lstStyle/>
          <a:p>
            <a:pPr marL="16933" defTabSz="1219170">
              <a:spcBef>
                <a:spcPts val="133"/>
              </a:spcBef>
            </a:pPr>
            <a:r>
              <a:rPr lang="en-US" sz="2200" kern="0" dirty="0">
                <a:solidFill>
                  <a:sysClr val="windowText" lastClr="000000"/>
                </a:solidFill>
                <a:latin typeface="+mj-lt"/>
                <a:cs typeface="Corbel"/>
              </a:rPr>
              <a:t>NGOs </a:t>
            </a:r>
            <a:r>
              <a:rPr sz="2200" kern="0" dirty="0">
                <a:solidFill>
                  <a:sysClr val="windowText" lastClr="000000"/>
                </a:solidFill>
                <a:latin typeface="+mj-lt"/>
                <a:cs typeface="Corbel"/>
              </a:rPr>
              <a:t>doing</a:t>
            </a:r>
            <a:r>
              <a:rPr sz="2200" kern="0" spc="-53" dirty="0">
                <a:solidFill>
                  <a:sysClr val="windowText" lastClr="000000"/>
                </a:solidFill>
                <a:latin typeface="+mj-lt"/>
                <a:cs typeface="Corbel"/>
              </a:rPr>
              <a:t> </a:t>
            </a:r>
            <a:r>
              <a:rPr sz="2200" kern="0" dirty="0">
                <a:solidFill>
                  <a:sysClr val="windowText" lastClr="000000"/>
                </a:solidFill>
                <a:latin typeface="+mj-lt"/>
                <a:cs typeface="Corbel"/>
              </a:rPr>
              <a:t>transportation</a:t>
            </a:r>
            <a:r>
              <a:rPr sz="2200" kern="0" spc="-13" dirty="0">
                <a:solidFill>
                  <a:sysClr val="windowText" lastClr="000000"/>
                </a:solidFill>
                <a:latin typeface="+mj-lt"/>
                <a:cs typeface="Corbel"/>
              </a:rPr>
              <a:t> </a:t>
            </a:r>
            <a:r>
              <a:rPr sz="2200" kern="0" dirty="0">
                <a:solidFill>
                  <a:sysClr val="windowText" lastClr="000000"/>
                </a:solidFill>
                <a:latin typeface="+mj-lt"/>
                <a:cs typeface="Corbel"/>
              </a:rPr>
              <a:t>/</a:t>
            </a:r>
            <a:r>
              <a:rPr sz="2200" kern="0" spc="-47" dirty="0">
                <a:solidFill>
                  <a:sysClr val="windowText" lastClr="000000"/>
                </a:solidFill>
                <a:latin typeface="+mj-lt"/>
                <a:cs typeface="Corbel"/>
              </a:rPr>
              <a:t> </a:t>
            </a:r>
            <a:r>
              <a:rPr sz="2200" kern="0" dirty="0">
                <a:solidFill>
                  <a:sysClr val="windowText" lastClr="000000"/>
                </a:solidFill>
                <a:latin typeface="+mj-lt"/>
                <a:cs typeface="Corbel"/>
              </a:rPr>
              <a:t>air</a:t>
            </a:r>
            <a:r>
              <a:rPr sz="2200" kern="0" spc="-27" dirty="0">
                <a:solidFill>
                  <a:sysClr val="windowText" lastClr="000000"/>
                </a:solidFill>
                <a:latin typeface="+mj-lt"/>
                <a:cs typeface="Corbel"/>
              </a:rPr>
              <a:t> </a:t>
            </a:r>
            <a:r>
              <a:rPr sz="2200" kern="0" dirty="0">
                <a:solidFill>
                  <a:sysClr val="windowText" lastClr="000000"/>
                </a:solidFill>
                <a:latin typeface="+mj-lt"/>
                <a:cs typeface="Corbel"/>
              </a:rPr>
              <a:t>quality</a:t>
            </a:r>
            <a:r>
              <a:rPr sz="2200" kern="0" spc="-53" dirty="0">
                <a:solidFill>
                  <a:sysClr val="windowText" lastClr="000000"/>
                </a:solidFill>
                <a:latin typeface="+mj-lt"/>
                <a:cs typeface="Corbel"/>
              </a:rPr>
              <a:t> </a:t>
            </a:r>
            <a:r>
              <a:rPr sz="2200" kern="0" dirty="0">
                <a:solidFill>
                  <a:sysClr val="windowText" lastClr="000000"/>
                </a:solidFill>
                <a:latin typeface="+mj-lt"/>
                <a:cs typeface="Corbel"/>
              </a:rPr>
              <a:t>work</a:t>
            </a:r>
            <a:r>
              <a:rPr sz="2200" kern="0" spc="-27" dirty="0">
                <a:solidFill>
                  <a:sysClr val="windowText" lastClr="000000"/>
                </a:solidFill>
                <a:latin typeface="+mj-lt"/>
                <a:cs typeface="Corbel"/>
              </a:rPr>
              <a:t> </a:t>
            </a:r>
            <a:r>
              <a:rPr sz="2200" kern="0" dirty="0">
                <a:solidFill>
                  <a:sysClr val="windowText" lastClr="000000"/>
                </a:solidFill>
                <a:latin typeface="+mj-lt"/>
                <a:cs typeface="Corbel"/>
              </a:rPr>
              <a:t>can</a:t>
            </a:r>
            <a:r>
              <a:rPr sz="2200" kern="0" spc="-20" dirty="0">
                <a:solidFill>
                  <a:sysClr val="windowText" lastClr="000000"/>
                </a:solidFill>
                <a:latin typeface="+mj-lt"/>
                <a:cs typeface="Corbel"/>
              </a:rPr>
              <a:t> </a:t>
            </a:r>
            <a:r>
              <a:rPr sz="2200" kern="0" dirty="0">
                <a:solidFill>
                  <a:sysClr val="windowText" lastClr="000000"/>
                </a:solidFill>
                <a:latin typeface="+mj-lt"/>
                <a:cs typeface="Corbel"/>
              </a:rPr>
              <a:t>apply</a:t>
            </a:r>
            <a:r>
              <a:rPr sz="2200" kern="0" spc="-67" dirty="0">
                <a:solidFill>
                  <a:sysClr val="windowText" lastClr="000000"/>
                </a:solidFill>
                <a:latin typeface="+mj-lt"/>
                <a:cs typeface="Corbel"/>
              </a:rPr>
              <a:t> </a:t>
            </a:r>
            <a:r>
              <a:rPr sz="2200" kern="0" dirty="0">
                <a:solidFill>
                  <a:sysClr val="windowText" lastClr="000000"/>
                </a:solidFill>
                <a:latin typeface="+mj-lt"/>
                <a:cs typeface="Corbel"/>
              </a:rPr>
              <a:t>on</a:t>
            </a:r>
            <a:r>
              <a:rPr sz="2200" kern="0" spc="-27" dirty="0">
                <a:solidFill>
                  <a:sysClr val="windowText" lastClr="000000"/>
                </a:solidFill>
                <a:latin typeface="+mj-lt"/>
                <a:cs typeface="Corbel"/>
              </a:rPr>
              <a:t> </a:t>
            </a:r>
            <a:r>
              <a:rPr sz="2200" kern="0" dirty="0">
                <a:solidFill>
                  <a:sysClr val="windowText" lastClr="000000"/>
                </a:solidFill>
                <a:latin typeface="+mj-lt"/>
                <a:cs typeface="Corbel"/>
              </a:rPr>
              <a:t>behalf</a:t>
            </a:r>
            <a:r>
              <a:rPr sz="2200" kern="0" spc="-20" dirty="0">
                <a:solidFill>
                  <a:sysClr val="windowText" lastClr="000000"/>
                </a:solidFill>
                <a:latin typeface="+mj-lt"/>
                <a:cs typeface="Corbel"/>
              </a:rPr>
              <a:t> </a:t>
            </a:r>
            <a:r>
              <a:rPr sz="2200" kern="0" dirty="0">
                <a:solidFill>
                  <a:sysClr val="windowText" lastClr="000000"/>
                </a:solidFill>
                <a:latin typeface="+mj-lt"/>
                <a:cs typeface="Corbel"/>
              </a:rPr>
              <a:t>of</a:t>
            </a:r>
            <a:r>
              <a:rPr sz="2200" kern="0" spc="-33" dirty="0">
                <a:solidFill>
                  <a:sysClr val="windowText" lastClr="000000"/>
                </a:solidFill>
                <a:latin typeface="+mj-lt"/>
                <a:cs typeface="Corbel"/>
              </a:rPr>
              <a:t> </a:t>
            </a:r>
            <a:r>
              <a:rPr sz="2200" kern="0" spc="-13" dirty="0">
                <a:solidFill>
                  <a:sysClr val="windowText" lastClr="000000"/>
                </a:solidFill>
                <a:latin typeface="+mj-lt"/>
                <a:cs typeface="Corbel"/>
              </a:rPr>
              <a:t>fleets</a:t>
            </a:r>
            <a:endParaRPr sz="2200" kern="0" dirty="0">
              <a:solidFill>
                <a:sysClr val="windowText" lastClr="000000"/>
              </a:solidFill>
              <a:latin typeface="+mj-lt"/>
              <a:cs typeface="Corbel"/>
            </a:endParaRPr>
          </a:p>
        </p:txBody>
      </p:sp>
      <p:sp>
        <p:nvSpPr>
          <p:cNvPr id="12" name="object 12"/>
          <p:cNvSpPr txBox="1"/>
          <p:nvPr/>
        </p:nvSpPr>
        <p:spPr>
          <a:xfrm>
            <a:off x="525453" y="5522879"/>
            <a:ext cx="5396653" cy="201764"/>
          </a:xfrm>
          <a:prstGeom prst="rect">
            <a:avLst/>
          </a:prstGeom>
        </p:spPr>
        <p:txBody>
          <a:bodyPr vert="horz" wrap="square" lIns="0" tIns="16933" rIns="0" bIns="0" rtlCol="0">
            <a:spAutoFit/>
          </a:bodyPr>
          <a:lstStyle/>
          <a:p>
            <a:pPr marL="16933" defTabSz="1219170">
              <a:spcBef>
                <a:spcPts val="133"/>
              </a:spcBef>
            </a:pPr>
            <a:r>
              <a:rPr sz="1200" b="1" i="1" kern="0" dirty="0">
                <a:solidFill>
                  <a:srgbClr val="011A36"/>
                </a:solidFill>
                <a:latin typeface="+mj-lt"/>
                <a:cs typeface="Corbel"/>
              </a:rPr>
              <a:t>Link:</a:t>
            </a:r>
            <a:r>
              <a:rPr sz="1200" b="1" i="1" kern="0" spc="393" dirty="0">
                <a:solidFill>
                  <a:srgbClr val="011A36"/>
                </a:solidFill>
                <a:latin typeface="+mj-lt"/>
                <a:cs typeface="Corbel"/>
              </a:rPr>
              <a:t> </a:t>
            </a:r>
            <a:r>
              <a:rPr sz="1200" i="1" u="sng" kern="0" dirty="0">
                <a:solidFill>
                  <a:srgbClr val="011A36"/>
                </a:solidFill>
                <a:uFill>
                  <a:solidFill>
                    <a:srgbClr val="011A36"/>
                  </a:solidFill>
                </a:uFill>
                <a:latin typeface="+mj-lt"/>
                <a:cs typeface="Corbel"/>
              </a:rPr>
              <a:t>Diesel</a:t>
            </a:r>
            <a:r>
              <a:rPr sz="1200" i="1" u="sng" kern="0" spc="-7" dirty="0">
                <a:solidFill>
                  <a:srgbClr val="011A36"/>
                </a:solidFill>
                <a:uFill>
                  <a:solidFill>
                    <a:srgbClr val="011A36"/>
                  </a:solidFill>
                </a:uFill>
                <a:latin typeface="+mj-lt"/>
                <a:cs typeface="Corbel"/>
              </a:rPr>
              <a:t> </a:t>
            </a:r>
            <a:r>
              <a:rPr sz="1200" i="1" u="sng" kern="0" dirty="0">
                <a:solidFill>
                  <a:srgbClr val="011A36"/>
                </a:solidFill>
                <a:uFill>
                  <a:solidFill>
                    <a:srgbClr val="011A36"/>
                  </a:solidFill>
                </a:uFill>
                <a:latin typeface="+mj-lt"/>
                <a:cs typeface="Corbel"/>
              </a:rPr>
              <a:t>Emission</a:t>
            </a:r>
            <a:r>
              <a:rPr sz="1200" i="1" u="sng" kern="0" spc="-47" dirty="0">
                <a:solidFill>
                  <a:srgbClr val="011A36"/>
                </a:solidFill>
                <a:uFill>
                  <a:solidFill>
                    <a:srgbClr val="011A36"/>
                  </a:solidFill>
                </a:uFill>
                <a:latin typeface="+mj-lt"/>
                <a:cs typeface="Corbel"/>
              </a:rPr>
              <a:t> </a:t>
            </a:r>
            <a:r>
              <a:rPr sz="1200" i="1" u="sng" kern="0" spc="-13" dirty="0">
                <a:solidFill>
                  <a:srgbClr val="011A36"/>
                </a:solidFill>
                <a:uFill>
                  <a:solidFill>
                    <a:srgbClr val="011A36"/>
                  </a:solidFill>
                </a:uFill>
                <a:latin typeface="+mj-lt"/>
                <a:cs typeface="Corbel"/>
              </a:rPr>
              <a:t>Reduction</a:t>
            </a:r>
            <a:r>
              <a:rPr sz="1200" i="1" u="sng" kern="0" spc="-60" dirty="0">
                <a:solidFill>
                  <a:srgbClr val="011A36"/>
                </a:solidFill>
                <a:uFill>
                  <a:solidFill>
                    <a:srgbClr val="011A36"/>
                  </a:solidFill>
                </a:uFill>
                <a:latin typeface="+mj-lt"/>
                <a:cs typeface="Corbel"/>
              </a:rPr>
              <a:t> </a:t>
            </a:r>
            <a:r>
              <a:rPr sz="1200" i="1" u="sng" kern="0" dirty="0">
                <a:solidFill>
                  <a:srgbClr val="011A36"/>
                </a:solidFill>
                <a:uFill>
                  <a:solidFill>
                    <a:srgbClr val="011A36"/>
                  </a:solidFill>
                </a:uFill>
                <a:latin typeface="+mj-lt"/>
                <a:cs typeface="Corbel"/>
              </a:rPr>
              <a:t>Act</a:t>
            </a:r>
            <a:r>
              <a:rPr sz="1200" i="1" u="sng" kern="0" spc="-27" dirty="0">
                <a:solidFill>
                  <a:srgbClr val="011A36"/>
                </a:solidFill>
                <a:uFill>
                  <a:solidFill>
                    <a:srgbClr val="011A36"/>
                  </a:solidFill>
                </a:uFill>
                <a:latin typeface="+mj-lt"/>
                <a:cs typeface="Corbel"/>
              </a:rPr>
              <a:t> </a:t>
            </a:r>
            <a:r>
              <a:rPr sz="1200" i="1" u="sng" kern="0" spc="-13" dirty="0">
                <a:solidFill>
                  <a:srgbClr val="011A36"/>
                </a:solidFill>
                <a:uFill>
                  <a:solidFill>
                    <a:srgbClr val="011A36"/>
                  </a:solidFill>
                </a:uFill>
                <a:latin typeface="+mj-lt"/>
                <a:cs typeface="Corbel"/>
              </a:rPr>
              <a:t>(DERA)</a:t>
            </a:r>
            <a:endParaRPr sz="1200" kern="0" dirty="0">
              <a:solidFill>
                <a:sysClr val="windowText" lastClr="000000"/>
              </a:solidFill>
              <a:latin typeface="+mj-lt"/>
              <a:cs typeface="Corbel"/>
            </a:endParaRPr>
          </a:p>
        </p:txBody>
      </p:sp>
      <p:pic>
        <p:nvPicPr>
          <p:cNvPr id="13" name="object 13"/>
          <p:cNvPicPr/>
          <p:nvPr/>
        </p:nvPicPr>
        <p:blipFill>
          <a:blip r:embed="rId2" cstate="print"/>
          <a:stretch>
            <a:fillRect/>
          </a:stretch>
        </p:blipFill>
        <p:spPr>
          <a:xfrm>
            <a:off x="9637775" y="5096255"/>
            <a:ext cx="2346959" cy="1761743"/>
          </a:xfrm>
          <a:prstGeom prst="rect">
            <a:avLst/>
          </a:prstGeom>
        </p:spPr>
      </p:pic>
      <p:pic>
        <p:nvPicPr>
          <p:cNvPr id="14" name="object 14"/>
          <p:cNvPicPr/>
          <p:nvPr/>
        </p:nvPicPr>
        <p:blipFill>
          <a:blip r:embed="rId3" cstate="print"/>
          <a:stretch>
            <a:fillRect/>
          </a:stretch>
        </p:blipFill>
        <p:spPr>
          <a:xfrm>
            <a:off x="9756225" y="0"/>
            <a:ext cx="2435775" cy="2070637"/>
          </a:xfrm>
          <a:prstGeom prst="rect">
            <a:avLst/>
          </a:prstGeom>
        </p:spPr>
      </p:pic>
      <p:sp>
        <p:nvSpPr>
          <p:cNvPr id="10" name="TextBox 9">
            <a:extLst>
              <a:ext uri="{FF2B5EF4-FFF2-40B4-BE49-F238E27FC236}">
                <a16:creationId xmlns:a16="http://schemas.microsoft.com/office/drawing/2014/main" id="{946F6124-53C1-7677-912D-219539F13C39}"/>
              </a:ext>
            </a:extLst>
          </p:cNvPr>
          <p:cNvSpPr txBox="1"/>
          <p:nvPr/>
        </p:nvSpPr>
        <p:spPr>
          <a:xfrm>
            <a:off x="525453" y="1335121"/>
            <a:ext cx="8357191" cy="523220"/>
          </a:xfrm>
          <a:prstGeom prst="rect">
            <a:avLst/>
          </a:prstGeom>
          <a:noFill/>
        </p:spPr>
        <p:txBody>
          <a:bodyPr wrap="square" rtlCol="0">
            <a:spAutoFit/>
          </a:bodyPr>
          <a:lstStyle/>
          <a:p>
            <a:r>
              <a:rPr lang="en-US" sz="2800" b="1"/>
              <a:t>Diesel Emission Reduction Act (DERA) Funds</a:t>
            </a:r>
            <a:endParaRPr lang="en-US" sz="2800" b="1" dirty="0"/>
          </a:p>
        </p:txBody>
      </p:sp>
    </p:spTree>
  </p:cSld>
  <p:clrMapOvr>
    <a:masterClrMapping/>
  </p:clrMapOvr>
  <p:transition spd="med">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29178" y="1222229"/>
            <a:ext cx="5847080" cy="459613"/>
          </a:xfrm>
          <a:prstGeom prst="rect">
            <a:avLst/>
          </a:prstGeom>
        </p:spPr>
        <p:txBody>
          <a:bodyPr vert="horz" wrap="square" lIns="0" tIns="17780" rIns="0" bIns="0" rtlCol="0">
            <a:spAutoFit/>
          </a:bodyPr>
          <a:lstStyle/>
          <a:p>
            <a:pPr marL="16933">
              <a:spcBef>
                <a:spcPts val="140"/>
              </a:spcBef>
            </a:pPr>
            <a:r>
              <a:rPr sz="2870" spc="-67" dirty="0">
                <a:latin typeface="+mj-lt"/>
              </a:rPr>
              <a:t>DERA:</a:t>
            </a:r>
            <a:r>
              <a:rPr sz="2870" spc="-313" dirty="0">
                <a:latin typeface="+mj-lt"/>
              </a:rPr>
              <a:t> </a:t>
            </a:r>
            <a:r>
              <a:rPr sz="2870" spc="-67" dirty="0">
                <a:latin typeface="+mj-lt"/>
              </a:rPr>
              <a:t>What</a:t>
            </a:r>
            <a:r>
              <a:rPr sz="2870" spc="-93" dirty="0">
                <a:latin typeface="+mj-lt"/>
              </a:rPr>
              <a:t> </a:t>
            </a:r>
            <a:r>
              <a:rPr sz="2870" spc="-47" dirty="0">
                <a:latin typeface="+mj-lt"/>
              </a:rPr>
              <a:t>will</a:t>
            </a:r>
            <a:r>
              <a:rPr sz="2870" spc="-140" dirty="0">
                <a:latin typeface="+mj-lt"/>
              </a:rPr>
              <a:t> </a:t>
            </a:r>
            <a:r>
              <a:rPr sz="2870" spc="-127" dirty="0">
                <a:latin typeface="+mj-lt"/>
              </a:rPr>
              <a:t>EPA</a:t>
            </a:r>
            <a:r>
              <a:rPr sz="2870" spc="-120" dirty="0">
                <a:latin typeface="+mj-lt"/>
              </a:rPr>
              <a:t> </a:t>
            </a:r>
            <a:r>
              <a:rPr sz="2870" spc="-27" dirty="0">
                <a:latin typeface="+mj-lt"/>
              </a:rPr>
              <a:t>Fund?</a:t>
            </a:r>
            <a:endParaRPr sz="2870" dirty="0">
              <a:latin typeface="+mj-lt"/>
            </a:endParaRPr>
          </a:p>
        </p:txBody>
      </p:sp>
      <p:pic>
        <p:nvPicPr>
          <p:cNvPr id="3" name="object 3"/>
          <p:cNvPicPr/>
          <p:nvPr/>
        </p:nvPicPr>
        <p:blipFill>
          <a:blip r:embed="rId2" cstate="print"/>
          <a:stretch>
            <a:fillRect/>
          </a:stretch>
        </p:blipFill>
        <p:spPr>
          <a:xfrm>
            <a:off x="9756225" y="0"/>
            <a:ext cx="2435775" cy="2070637"/>
          </a:xfrm>
          <a:prstGeom prst="rect">
            <a:avLst/>
          </a:prstGeom>
        </p:spPr>
      </p:pic>
      <p:sp>
        <p:nvSpPr>
          <p:cNvPr id="4" name="object 4"/>
          <p:cNvSpPr txBox="1"/>
          <p:nvPr/>
        </p:nvSpPr>
        <p:spPr>
          <a:xfrm>
            <a:off x="629178" y="2136881"/>
            <a:ext cx="5255260" cy="3790781"/>
          </a:xfrm>
          <a:prstGeom prst="rect">
            <a:avLst/>
          </a:prstGeom>
        </p:spPr>
        <p:txBody>
          <a:bodyPr vert="horz" wrap="square" lIns="0" tIns="17780" rIns="0" bIns="0" rtlCol="0">
            <a:spAutoFit/>
          </a:bodyPr>
          <a:lstStyle/>
          <a:p>
            <a:pPr marL="16933" defTabSz="1219170">
              <a:spcBef>
                <a:spcPts val="140"/>
              </a:spcBef>
            </a:pPr>
            <a:r>
              <a:rPr sz="2200" b="1" kern="0" spc="-13" dirty="0">
                <a:solidFill>
                  <a:srgbClr val="011A36"/>
                </a:solidFill>
                <a:latin typeface="+mj-lt"/>
                <a:cs typeface="Corbel"/>
              </a:rPr>
              <a:t>Clean</a:t>
            </a:r>
            <a:r>
              <a:rPr sz="2200" b="1" kern="0" spc="-113" dirty="0">
                <a:solidFill>
                  <a:srgbClr val="011A36"/>
                </a:solidFill>
                <a:latin typeface="+mj-lt"/>
                <a:cs typeface="Corbel"/>
              </a:rPr>
              <a:t> </a:t>
            </a:r>
            <a:r>
              <a:rPr sz="2200" b="1" kern="0" dirty="0">
                <a:solidFill>
                  <a:srgbClr val="011A36"/>
                </a:solidFill>
                <a:latin typeface="+mj-lt"/>
                <a:cs typeface="Corbel"/>
              </a:rPr>
              <a:t>Alternative</a:t>
            </a:r>
            <a:r>
              <a:rPr sz="2200" b="1" kern="0" spc="-27" dirty="0">
                <a:solidFill>
                  <a:srgbClr val="011A36"/>
                </a:solidFill>
                <a:latin typeface="+mj-lt"/>
                <a:cs typeface="Corbel"/>
              </a:rPr>
              <a:t> </a:t>
            </a:r>
            <a:r>
              <a:rPr sz="2200" b="1" kern="0" dirty="0">
                <a:solidFill>
                  <a:srgbClr val="011A36"/>
                </a:solidFill>
                <a:latin typeface="+mj-lt"/>
                <a:cs typeface="Corbel"/>
              </a:rPr>
              <a:t>Fuel</a:t>
            </a:r>
            <a:r>
              <a:rPr sz="2200" b="1" kern="0" spc="-107" dirty="0">
                <a:solidFill>
                  <a:srgbClr val="011A36"/>
                </a:solidFill>
                <a:latin typeface="+mj-lt"/>
                <a:cs typeface="Corbel"/>
              </a:rPr>
              <a:t> </a:t>
            </a:r>
            <a:r>
              <a:rPr sz="2200" b="1" kern="0" dirty="0">
                <a:solidFill>
                  <a:srgbClr val="011A36"/>
                </a:solidFill>
                <a:latin typeface="+mj-lt"/>
                <a:cs typeface="Corbel"/>
              </a:rPr>
              <a:t>Conversion</a:t>
            </a:r>
            <a:r>
              <a:rPr sz="2200" b="1" kern="0" dirty="0">
                <a:solidFill>
                  <a:srgbClr val="FFFFFF"/>
                </a:solidFill>
                <a:latin typeface="+mj-lt"/>
                <a:cs typeface="Corbel"/>
              </a:rPr>
              <a:t>:</a:t>
            </a:r>
            <a:r>
              <a:rPr sz="2200" b="1" kern="0" spc="-40" dirty="0">
                <a:solidFill>
                  <a:srgbClr val="FFFFFF"/>
                </a:solidFill>
                <a:latin typeface="+mj-lt"/>
                <a:cs typeface="Corbel"/>
              </a:rPr>
              <a:t> </a:t>
            </a:r>
            <a:r>
              <a:rPr sz="2200" kern="0" spc="-33" dirty="0">
                <a:solidFill>
                  <a:srgbClr val="FFFFFF"/>
                </a:solidFill>
                <a:latin typeface="+mj-lt"/>
                <a:cs typeface="Corbel"/>
              </a:rPr>
              <a:t>40%</a:t>
            </a:r>
            <a:endParaRPr sz="2200" kern="0" dirty="0">
              <a:solidFill>
                <a:sysClr val="windowText" lastClr="000000"/>
              </a:solidFill>
              <a:latin typeface="+mj-lt"/>
              <a:cs typeface="Corbel"/>
            </a:endParaRPr>
          </a:p>
          <a:p>
            <a:pPr marL="16933" defTabSz="1219170">
              <a:spcBef>
                <a:spcPts val="1647"/>
              </a:spcBef>
            </a:pPr>
            <a:r>
              <a:rPr sz="2200" b="1" kern="0" spc="-13" dirty="0">
                <a:solidFill>
                  <a:srgbClr val="011A36"/>
                </a:solidFill>
                <a:latin typeface="+mj-lt"/>
                <a:cs typeface="Corbel"/>
              </a:rPr>
              <a:t>Certified</a:t>
            </a:r>
            <a:r>
              <a:rPr sz="2200" b="1" kern="0" spc="-127" dirty="0">
                <a:solidFill>
                  <a:srgbClr val="011A36"/>
                </a:solidFill>
                <a:latin typeface="+mj-lt"/>
                <a:cs typeface="Corbel"/>
              </a:rPr>
              <a:t> </a:t>
            </a:r>
            <a:r>
              <a:rPr sz="2200" b="1" kern="0" spc="-13" dirty="0">
                <a:solidFill>
                  <a:srgbClr val="011A36"/>
                </a:solidFill>
                <a:latin typeface="+mj-lt"/>
                <a:cs typeface="Corbel"/>
              </a:rPr>
              <a:t>Vehicle/Equipment</a:t>
            </a:r>
            <a:r>
              <a:rPr sz="2200" b="1" kern="0" spc="7" dirty="0">
                <a:solidFill>
                  <a:srgbClr val="011A36"/>
                </a:solidFill>
                <a:latin typeface="+mj-lt"/>
                <a:cs typeface="Corbel"/>
              </a:rPr>
              <a:t> </a:t>
            </a:r>
            <a:r>
              <a:rPr sz="2200" b="1" kern="0" spc="-13" dirty="0">
                <a:solidFill>
                  <a:srgbClr val="011A36"/>
                </a:solidFill>
                <a:latin typeface="+mj-lt"/>
                <a:cs typeface="Corbel"/>
              </a:rPr>
              <a:t>Replacement</a:t>
            </a:r>
            <a:r>
              <a:rPr sz="2200" kern="0" spc="-13" dirty="0">
                <a:solidFill>
                  <a:srgbClr val="011A36"/>
                </a:solidFill>
                <a:latin typeface="+mj-lt"/>
                <a:cs typeface="Corbel"/>
              </a:rPr>
              <a:t>:</a:t>
            </a:r>
            <a:endParaRPr sz="2200" kern="0" dirty="0">
              <a:solidFill>
                <a:sysClr val="windowText" lastClr="000000"/>
              </a:solidFill>
              <a:latin typeface="+mj-lt"/>
              <a:cs typeface="Corbel"/>
            </a:endParaRPr>
          </a:p>
          <a:p>
            <a:pPr marL="480048" marR="6773" indent="-231981" defTabSz="1219170">
              <a:lnSpc>
                <a:spcPts val="1733"/>
              </a:lnSpc>
              <a:spcBef>
                <a:spcPts val="1233"/>
              </a:spcBef>
              <a:buFont typeface="Arial"/>
              <a:buChar char="•"/>
              <a:tabLst>
                <a:tab pos="480048" algn="l"/>
              </a:tabLst>
            </a:pPr>
            <a:r>
              <a:rPr sz="2200" kern="0" dirty="0">
                <a:solidFill>
                  <a:srgbClr val="011A36"/>
                </a:solidFill>
                <a:latin typeface="+mj-lt"/>
                <a:cs typeface="Corbel"/>
              </a:rPr>
              <a:t>25%</a:t>
            </a:r>
            <a:r>
              <a:rPr sz="2200" kern="0" spc="-20" dirty="0">
                <a:solidFill>
                  <a:srgbClr val="011A36"/>
                </a:solidFill>
                <a:latin typeface="+mj-lt"/>
                <a:cs typeface="Corbel"/>
              </a:rPr>
              <a:t> </a:t>
            </a:r>
            <a:r>
              <a:rPr sz="2200" kern="0" dirty="0">
                <a:solidFill>
                  <a:srgbClr val="011A36"/>
                </a:solidFill>
                <a:latin typeface="+mj-lt"/>
                <a:cs typeface="Corbel"/>
              </a:rPr>
              <a:t>of</a:t>
            </a:r>
            <a:r>
              <a:rPr sz="2200" kern="0" spc="-13" dirty="0">
                <a:solidFill>
                  <a:srgbClr val="011A36"/>
                </a:solidFill>
                <a:latin typeface="+mj-lt"/>
                <a:cs typeface="Corbel"/>
              </a:rPr>
              <a:t> </a:t>
            </a:r>
            <a:r>
              <a:rPr sz="2200" kern="0" dirty="0">
                <a:solidFill>
                  <a:srgbClr val="011A36"/>
                </a:solidFill>
                <a:latin typeface="+mj-lt"/>
                <a:cs typeface="Corbel"/>
              </a:rPr>
              <a:t>a</a:t>
            </a:r>
            <a:r>
              <a:rPr sz="2200" kern="0" spc="-7" dirty="0">
                <a:solidFill>
                  <a:srgbClr val="011A36"/>
                </a:solidFill>
                <a:latin typeface="+mj-lt"/>
                <a:cs typeface="Corbel"/>
              </a:rPr>
              <a:t> </a:t>
            </a:r>
            <a:r>
              <a:rPr sz="2200" kern="0" dirty="0">
                <a:solidFill>
                  <a:srgbClr val="011A36"/>
                </a:solidFill>
                <a:latin typeface="+mj-lt"/>
                <a:cs typeface="Corbel"/>
              </a:rPr>
              <a:t>vehicle</a:t>
            </a:r>
            <a:r>
              <a:rPr sz="2200" kern="0" spc="-20" dirty="0">
                <a:solidFill>
                  <a:srgbClr val="011A36"/>
                </a:solidFill>
                <a:latin typeface="+mj-lt"/>
                <a:cs typeface="Corbel"/>
              </a:rPr>
              <a:t> </a:t>
            </a:r>
            <a:r>
              <a:rPr sz="2200" kern="0" dirty="0">
                <a:solidFill>
                  <a:srgbClr val="011A36"/>
                </a:solidFill>
                <a:latin typeface="+mj-lt"/>
                <a:cs typeface="Corbel"/>
              </a:rPr>
              <a:t>powered</a:t>
            </a:r>
            <a:r>
              <a:rPr sz="2200" kern="0" spc="-20" dirty="0">
                <a:solidFill>
                  <a:srgbClr val="011A36"/>
                </a:solidFill>
                <a:latin typeface="+mj-lt"/>
                <a:cs typeface="Corbel"/>
              </a:rPr>
              <a:t> </a:t>
            </a:r>
            <a:r>
              <a:rPr sz="2200" kern="0" dirty="0">
                <a:solidFill>
                  <a:srgbClr val="011A36"/>
                </a:solidFill>
                <a:latin typeface="+mj-lt"/>
                <a:cs typeface="Corbel"/>
              </a:rPr>
              <a:t>by</a:t>
            </a:r>
            <a:r>
              <a:rPr sz="2200" kern="0" spc="-27" dirty="0">
                <a:solidFill>
                  <a:srgbClr val="011A36"/>
                </a:solidFill>
                <a:latin typeface="+mj-lt"/>
                <a:cs typeface="Corbel"/>
              </a:rPr>
              <a:t> </a:t>
            </a:r>
            <a:r>
              <a:rPr sz="2200" kern="0" dirty="0">
                <a:solidFill>
                  <a:srgbClr val="011A36"/>
                </a:solidFill>
                <a:latin typeface="+mj-lt"/>
                <a:cs typeface="Corbel"/>
              </a:rPr>
              <a:t>a</a:t>
            </a:r>
            <a:r>
              <a:rPr sz="2200" kern="0" spc="-27" dirty="0">
                <a:solidFill>
                  <a:srgbClr val="011A36"/>
                </a:solidFill>
                <a:latin typeface="+mj-lt"/>
                <a:cs typeface="Corbel"/>
              </a:rPr>
              <a:t> </a:t>
            </a:r>
            <a:r>
              <a:rPr sz="2200" kern="0" dirty="0">
                <a:solidFill>
                  <a:srgbClr val="011A36"/>
                </a:solidFill>
                <a:latin typeface="+mj-lt"/>
                <a:cs typeface="Corbel"/>
              </a:rPr>
              <a:t>diesel</a:t>
            </a:r>
            <a:r>
              <a:rPr sz="2200" kern="0" spc="-13" dirty="0">
                <a:solidFill>
                  <a:srgbClr val="011A36"/>
                </a:solidFill>
                <a:latin typeface="+mj-lt"/>
                <a:cs typeface="Corbel"/>
              </a:rPr>
              <a:t> </a:t>
            </a:r>
            <a:r>
              <a:rPr sz="2200" kern="0" dirty="0">
                <a:solidFill>
                  <a:srgbClr val="011A36"/>
                </a:solidFill>
                <a:latin typeface="+mj-lt"/>
                <a:cs typeface="Corbel"/>
              </a:rPr>
              <a:t>or</a:t>
            </a:r>
            <a:r>
              <a:rPr sz="2200" kern="0" spc="-20" dirty="0">
                <a:solidFill>
                  <a:srgbClr val="011A36"/>
                </a:solidFill>
                <a:latin typeface="+mj-lt"/>
                <a:cs typeface="Corbel"/>
              </a:rPr>
              <a:t> </a:t>
            </a:r>
            <a:r>
              <a:rPr sz="2200" kern="0" spc="-13" dirty="0">
                <a:solidFill>
                  <a:srgbClr val="011A36"/>
                </a:solidFill>
                <a:latin typeface="+mj-lt"/>
                <a:cs typeface="Corbel"/>
              </a:rPr>
              <a:t>alternative</a:t>
            </a:r>
            <a:r>
              <a:rPr sz="2200" kern="0" spc="-47" dirty="0">
                <a:solidFill>
                  <a:srgbClr val="011A36"/>
                </a:solidFill>
                <a:latin typeface="+mj-lt"/>
                <a:cs typeface="Corbel"/>
              </a:rPr>
              <a:t> </a:t>
            </a:r>
            <a:r>
              <a:rPr sz="2200" kern="0" spc="-13" dirty="0">
                <a:solidFill>
                  <a:srgbClr val="011A36"/>
                </a:solidFill>
                <a:latin typeface="+mj-lt"/>
                <a:cs typeface="Corbel"/>
              </a:rPr>
              <a:t>fueled </a:t>
            </a:r>
            <a:r>
              <a:rPr sz="2200" kern="0" dirty="0">
                <a:solidFill>
                  <a:srgbClr val="011A36"/>
                </a:solidFill>
                <a:latin typeface="+mj-lt"/>
                <a:cs typeface="Corbel"/>
              </a:rPr>
              <a:t>engine</a:t>
            </a:r>
            <a:r>
              <a:rPr sz="2200" kern="0" spc="-7" dirty="0">
                <a:solidFill>
                  <a:srgbClr val="011A36"/>
                </a:solidFill>
                <a:latin typeface="+mj-lt"/>
                <a:cs typeface="Corbel"/>
              </a:rPr>
              <a:t> </a:t>
            </a:r>
            <a:r>
              <a:rPr sz="2200" kern="0" spc="-13" dirty="0">
                <a:solidFill>
                  <a:srgbClr val="011A36"/>
                </a:solidFill>
                <a:latin typeface="+mj-lt"/>
                <a:cs typeface="Corbel"/>
              </a:rPr>
              <a:t>(including</a:t>
            </a:r>
            <a:r>
              <a:rPr sz="2200" kern="0" spc="-27" dirty="0">
                <a:solidFill>
                  <a:srgbClr val="011A36"/>
                </a:solidFill>
                <a:latin typeface="+mj-lt"/>
                <a:cs typeface="Corbel"/>
              </a:rPr>
              <a:t> </a:t>
            </a:r>
            <a:r>
              <a:rPr sz="2200" kern="0" dirty="0">
                <a:solidFill>
                  <a:srgbClr val="011A36"/>
                </a:solidFill>
                <a:latin typeface="+mj-lt"/>
                <a:cs typeface="Corbel"/>
              </a:rPr>
              <a:t>hybrids)</a:t>
            </a:r>
            <a:r>
              <a:rPr sz="2200" kern="0" spc="-40" dirty="0">
                <a:solidFill>
                  <a:srgbClr val="011A36"/>
                </a:solidFill>
                <a:latin typeface="+mj-lt"/>
                <a:cs typeface="Corbel"/>
              </a:rPr>
              <a:t> </a:t>
            </a:r>
            <a:r>
              <a:rPr sz="2200" kern="0" dirty="0">
                <a:solidFill>
                  <a:srgbClr val="011A36"/>
                </a:solidFill>
                <a:latin typeface="+mj-lt"/>
                <a:cs typeface="Corbel"/>
              </a:rPr>
              <a:t>certified</a:t>
            </a:r>
            <a:r>
              <a:rPr sz="2200" kern="0" spc="-33" dirty="0">
                <a:solidFill>
                  <a:srgbClr val="011A36"/>
                </a:solidFill>
                <a:latin typeface="+mj-lt"/>
                <a:cs typeface="Corbel"/>
              </a:rPr>
              <a:t> </a:t>
            </a:r>
            <a:r>
              <a:rPr sz="2200" kern="0" dirty="0">
                <a:solidFill>
                  <a:srgbClr val="011A36"/>
                </a:solidFill>
                <a:latin typeface="+mj-lt"/>
                <a:cs typeface="Corbel"/>
              </a:rPr>
              <a:t>to</a:t>
            </a:r>
            <a:r>
              <a:rPr sz="2200" kern="0" spc="-33" dirty="0">
                <a:solidFill>
                  <a:srgbClr val="011A36"/>
                </a:solidFill>
                <a:latin typeface="+mj-lt"/>
                <a:cs typeface="Corbel"/>
              </a:rPr>
              <a:t> </a:t>
            </a:r>
            <a:r>
              <a:rPr sz="2200" kern="0" spc="-53" dirty="0">
                <a:solidFill>
                  <a:srgbClr val="011A36"/>
                </a:solidFill>
                <a:latin typeface="+mj-lt"/>
                <a:cs typeface="Corbel"/>
              </a:rPr>
              <a:t>EPA</a:t>
            </a:r>
            <a:r>
              <a:rPr sz="2200" kern="0" dirty="0">
                <a:solidFill>
                  <a:srgbClr val="011A36"/>
                </a:solidFill>
                <a:latin typeface="+mj-lt"/>
                <a:cs typeface="Corbel"/>
              </a:rPr>
              <a:t> </a:t>
            </a:r>
            <a:r>
              <a:rPr sz="2200" kern="0" spc="-13" dirty="0">
                <a:solidFill>
                  <a:srgbClr val="011A36"/>
                </a:solidFill>
                <a:latin typeface="+mj-lt"/>
                <a:cs typeface="Corbel"/>
              </a:rPr>
              <a:t>emission standards;</a:t>
            </a:r>
            <a:endParaRPr sz="2200" kern="0" dirty="0">
              <a:solidFill>
                <a:sysClr val="windowText" lastClr="000000"/>
              </a:solidFill>
              <a:latin typeface="+mj-lt"/>
              <a:cs typeface="Corbel"/>
            </a:endParaRPr>
          </a:p>
          <a:p>
            <a:pPr marL="480048" marR="107524" indent="-231981" defTabSz="1219170">
              <a:lnSpc>
                <a:spcPts val="1733"/>
              </a:lnSpc>
              <a:spcBef>
                <a:spcPts val="1180"/>
              </a:spcBef>
              <a:buFont typeface="Arial"/>
              <a:buChar char="•"/>
              <a:tabLst>
                <a:tab pos="480048" algn="l"/>
              </a:tabLst>
            </a:pPr>
            <a:r>
              <a:rPr sz="2200" kern="0" dirty="0">
                <a:solidFill>
                  <a:srgbClr val="011A36"/>
                </a:solidFill>
                <a:latin typeface="+mj-lt"/>
                <a:cs typeface="Corbel"/>
              </a:rPr>
              <a:t>35%</a:t>
            </a:r>
            <a:r>
              <a:rPr sz="2200" kern="0" spc="-13" dirty="0">
                <a:solidFill>
                  <a:srgbClr val="011A36"/>
                </a:solidFill>
                <a:latin typeface="+mj-lt"/>
                <a:cs typeface="Corbel"/>
              </a:rPr>
              <a:t> </a:t>
            </a:r>
            <a:r>
              <a:rPr sz="2200" kern="0" dirty="0">
                <a:solidFill>
                  <a:srgbClr val="011A36"/>
                </a:solidFill>
                <a:latin typeface="+mj-lt"/>
                <a:cs typeface="Corbel"/>
              </a:rPr>
              <a:t>of</a:t>
            </a:r>
            <a:r>
              <a:rPr sz="2200" kern="0" spc="-20" dirty="0">
                <a:solidFill>
                  <a:srgbClr val="011A36"/>
                </a:solidFill>
                <a:latin typeface="+mj-lt"/>
                <a:cs typeface="Corbel"/>
              </a:rPr>
              <a:t> </a:t>
            </a:r>
            <a:r>
              <a:rPr sz="2200" kern="0" dirty="0">
                <a:solidFill>
                  <a:srgbClr val="011A36"/>
                </a:solidFill>
                <a:latin typeface="+mj-lt"/>
                <a:cs typeface="Corbel"/>
              </a:rPr>
              <a:t>a</a:t>
            </a:r>
            <a:r>
              <a:rPr sz="2200" kern="0" spc="-20" dirty="0">
                <a:solidFill>
                  <a:srgbClr val="011A36"/>
                </a:solidFill>
                <a:latin typeface="+mj-lt"/>
                <a:cs typeface="Corbel"/>
              </a:rPr>
              <a:t> </a:t>
            </a:r>
            <a:r>
              <a:rPr sz="2200" kern="0" dirty="0">
                <a:solidFill>
                  <a:srgbClr val="011A36"/>
                </a:solidFill>
                <a:latin typeface="+mj-lt"/>
                <a:cs typeface="Corbel"/>
              </a:rPr>
              <a:t>vehicle</a:t>
            </a:r>
            <a:r>
              <a:rPr sz="2200" kern="0" spc="-33" dirty="0">
                <a:solidFill>
                  <a:srgbClr val="011A36"/>
                </a:solidFill>
                <a:latin typeface="+mj-lt"/>
                <a:cs typeface="Corbel"/>
              </a:rPr>
              <a:t> </a:t>
            </a:r>
            <a:r>
              <a:rPr sz="2200" kern="0" dirty="0">
                <a:solidFill>
                  <a:srgbClr val="011A36"/>
                </a:solidFill>
                <a:latin typeface="+mj-lt"/>
                <a:cs typeface="Corbel"/>
              </a:rPr>
              <a:t>powered</a:t>
            </a:r>
            <a:r>
              <a:rPr sz="2200" kern="0" spc="-47" dirty="0">
                <a:solidFill>
                  <a:srgbClr val="011A36"/>
                </a:solidFill>
                <a:latin typeface="+mj-lt"/>
                <a:cs typeface="Corbel"/>
              </a:rPr>
              <a:t> </a:t>
            </a:r>
            <a:r>
              <a:rPr sz="2200" kern="0" dirty="0">
                <a:solidFill>
                  <a:srgbClr val="011A36"/>
                </a:solidFill>
                <a:latin typeface="+mj-lt"/>
                <a:cs typeface="Corbel"/>
              </a:rPr>
              <a:t>by</a:t>
            </a:r>
            <a:r>
              <a:rPr sz="2200" kern="0" spc="-33" dirty="0">
                <a:solidFill>
                  <a:srgbClr val="011A36"/>
                </a:solidFill>
                <a:latin typeface="+mj-lt"/>
                <a:cs typeface="Corbel"/>
              </a:rPr>
              <a:t> </a:t>
            </a:r>
            <a:r>
              <a:rPr sz="2200" kern="0" dirty="0">
                <a:solidFill>
                  <a:srgbClr val="011A36"/>
                </a:solidFill>
                <a:latin typeface="+mj-lt"/>
                <a:cs typeface="Corbel"/>
              </a:rPr>
              <a:t>an</a:t>
            </a:r>
            <a:r>
              <a:rPr sz="2200" kern="0" spc="-20" dirty="0">
                <a:solidFill>
                  <a:srgbClr val="011A36"/>
                </a:solidFill>
                <a:latin typeface="+mj-lt"/>
                <a:cs typeface="Corbel"/>
              </a:rPr>
              <a:t> </a:t>
            </a:r>
            <a:r>
              <a:rPr sz="2200" kern="0" dirty="0">
                <a:solidFill>
                  <a:srgbClr val="011A36"/>
                </a:solidFill>
                <a:latin typeface="+mj-lt"/>
                <a:cs typeface="Corbel"/>
              </a:rPr>
              <a:t>engine</a:t>
            </a:r>
            <a:r>
              <a:rPr sz="2200" kern="0" spc="-20" dirty="0">
                <a:solidFill>
                  <a:srgbClr val="011A36"/>
                </a:solidFill>
                <a:latin typeface="+mj-lt"/>
                <a:cs typeface="Corbel"/>
              </a:rPr>
              <a:t> </a:t>
            </a:r>
            <a:r>
              <a:rPr sz="2200" kern="0" dirty="0">
                <a:solidFill>
                  <a:srgbClr val="011A36"/>
                </a:solidFill>
                <a:latin typeface="+mj-lt"/>
                <a:cs typeface="Corbel"/>
              </a:rPr>
              <a:t>certified</a:t>
            </a:r>
            <a:r>
              <a:rPr sz="2200" kern="0" spc="-47" dirty="0">
                <a:solidFill>
                  <a:srgbClr val="011A36"/>
                </a:solidFill>
                <a:latin typeface="+mj-lt"/>
                <a:cs typeface="Corbel"/>
              </a:rPr>
              <a:t> </a:t>
            </a:r>
            <a:r>
              <a:rPr sz="2200" kern="0" dirty="0">
                <a:solidFill>
                  <a:srgbClr val="011A36"/>
                </a:solidFill>
                <a:latin typeface="+mj-lt"/>
                <a:cs typeface="Corbel"/>
              </a:rPr>
              <a:t>to</a:t>
            </a:r>
            <a:r>
              <a:rPr sz="2200" kern="0" spc="-40" dirty="0">
                <a:solidFill>
                  <a:srgbClr val="011A36"/>
                </a:solidFill>
                <a:latin typeface="+mj-lt"/>
                <a:cs typeface="Corbel"/>
              </a:rPr>
              <a:t> </a:t>
            </a:r>
            <a:r>
              <a:rPr sz="2200" kern="0" spc="-27" dirty="0">
                <a:solidFill>
                  <a:srgbClr val="011A36"/>
                </a:solidFill>
                <a:latin typeface="+mj-lt"/>
                <a:cs typeface="Corbel"/>
              </a:rPr>
              <a:t>meet CARB’s</a:t>
            </a:r>
            <a:r>
              <a:rPr sz="2200" kern="0" spc="-60" dirty="0">
                <a:solidFill>
                  <a:srgbClr val="011A36"/>
                </a:solidFill>
                <a:latin typeface="+mj-lt"/>
                <a:cs typeface="Corbel"/>
              </a:rPr>
              <a:t> </a:t>
            </a:r>
            <a:r>
              <a:rPr sz="2200" kern="0" dirty="0">
                <a:solidFill>
                  <a:srgbClr val="011A36"/>
                </a:solidFill>
                <a:latin typeface="+mj-lt"/>
                <a:cs typeface="Corbel"/>
              </a:rPr>
              <a:t>Optional</a:t>
            </a:r>
            <a:r>
              <a:rPr sz="2200" kern="0" spc="-27" dirty="0">
                <a:solidFill>
                  <a:srgbClr val="011A36"/>
                </a:solidFill>
                <a:latin typeface="+mj-lt"/>
                <a:cs typeface="Corbel"/>
              </a:rPr>
              <a:t> </a:t>
            </a:r>
            <a:r>
              <a:rPr sz="2200" kern="0" spc="-13" dirty="0">
                <a:solidFill>
                  <a:srgbClr val="011A36"/>
                </a:solidFill>
                <a:latin typeface="+mj-lt"/>
                <a:cs typeface="Corbel"/>
              </a:rPr>
              <a:t>Low-</a:t>
            </a:r>
            <a:r>
              <a:rPr sz="2200" kern="0" dirty="0">
                <a:solidFill>
                  <a:srgbClr val="011A36"/>
                </a:solidFill>
                <a:latin typeface="+mj-lt"/>
                <a:cs typeface="Corbel"/>
              </a:rPr>
              <a:t>NOx</a:t>
            </a:r>
            <a:r>
              <a:rPr sz="2200" kern="0" spc="-27" dirty="0">
                <a:solidFill>
                  <a:srgbClr val="011A36"/>
                </a:solidFill>
                <a:latin typeface="+mj-lt"/>
                <a:cs typeface="Corbel"/>
              </a:rPr>
              <a:t> </a:t>
            </a:r>
            <a:r>
              <a:rPr sz="2200" kern="0" spc="-13" dirty="0">
                <a:solidFill>
                  <a:srgbClr val="011A36"/>
                </a:solidFill>
                <a:latin typeface="+mj-lt"/>
                <a:cs typeface="Corbel"/>
              </a:rPr>
              <a:t>Standards;</a:t>
            </a:r>
            <a:endParaRPr sz="2200" kern="0" dirty="0">
              <a:solidFill>
                <a:sysClr val="windowText" lastClr="000000"/>
              </a:solidFill>
              <a:latin typeface="+mj-lt"/>
              <a:cs typeface="Corbel"/>
            </a:endParaRPr>
          </a:p>
          <a:p>
            <a:pPr marL="480048" marR="205735" indent="-231981" defTabSz="1219170">
              <a:lnSpc>
                <a:spcPts val="1733"/>
              </a:lnSpc>
              <a:spcBef>
                <a:spcPts val="1193"/>
              </a:spcBef>
              <a:buFont typeface="Arial"/>
              <a:buChar char="•"/>
              <a:tabLst>
                <a:tab pos="480048" algn="l"/>
              </a:tabLst>
            </a:pPr>
            <a:r>
              <a:rPr sz="2200" b="1" u="sng" kern="0" dirty="0">
                <a:solidFill>
                  <a:srgbClr val="011A36"/>
                </a:solidFill>
                <a:uFill>
                  <a:solidFill>
                    <a:srgbClr val="011A36"/>
                  </a:solidFill>
                </a:uFill>
                <a:latin typeface="+mj-lt"/>
                <a:cs typeface="Corbel"/>
              </a:rPr>
              <a:t>45%</a:t>
            </a:r>
            <a:r>
              <a:rPr sz="2200" b="1" u="sng" kern="0" spc="-33" dirty="0">
                <a:solidFill>
                  <a:srgbClr val="011A36"/>
                </a:solidFill>
                <a:uFill>
                  <a:solidFill>
                    <a:srgbClr val="011A36"/>
                  </a:solidFill>
                </a:uFill>
                <a:latin typeface="+mj-lt"/>
                <a:cs typeface="Corbel"/>
              </a:rPr>
              <a:t> </a:t>
            </a:r>
            <a:r>
              <a:rPr sz="2200" b="1" u="sng" kern="0" dirty="0">
                <a:solidFill>
                  <a:srgbClr val="011A36"/>
                </a:solidFill>
                <a:uFill>
                  <a:solidFill>
                    <a:srgbClr val="011A36"/>
                  </a:solidFill>
                </a:uFill>
                <a:latin typeface="+mj-lt"/>
                <a:cs typeface="Corbel"/>
              </a:rPr>
              <a:t>of a</a:t>
            </a:r>
            <a:r>
              <a:rPr sz="2200" b="1" u="sng" kern="0" spc="-40" dirty="0">
                <a:solidFill>
                  <a:srgbClr val="011A36"/>
                </a:solidFill>
                <a:uFill>
                  <a:solidFill>
                    <a:srgbClr val="011A36"/>
                  </a:solidFill>
                </a:uFill>
                <a:latin typeface="+mj-lt"/>
                <a:cs typeface="Corbel"/>
              </a:rPr>
              <a:t> </a:t>
            </a:r>
            <a:r>
              <a:rPr sz="2200" b="1" u="sng" kern="0" dirty="0">
                <a:solidFill>
                  <a:srgbClr val="011A36"/>
                </a:solidFill>
                <a:uFill>
                  <a:solidFill>
                    <a:srgbClr val="011A36"/>
                  </a:solidFill>
                </a:uFill>
                <a:latin typeface="+mj-lt"/>
                <a:cs typeface="Corbel"/>
              </a:rPr>
              <a:t>vehicle</a:t>
            </a:r>
            <a:r>
              <a:rPr sz="2200" b="1" u="sng" kern="0" spc="-20" dirty="0">
                <a:solidFill>
                  <a:srgbClr val="011A36"/>
                </a:solidFill>
                <a:uFill>
                  <a:solidFill>
                    <a:srgbClr val="011A36"/>
                  </a:solidFill>
                </a:uFill>
                <a:latin typeface="+mj-lt"/>
                <a:cs typeface="Corbel"/>
              </a:rPr>
              <a:t> </a:t>
            </a:r>
            <a:r>
              <a:rPr sz="2200" b="1" u="sng" kern="0" dirty="0">
                <a:solidFill>
                  <a:srgbClr val="011A36"/>
                </a:solidFill>
                <a:uFill>
                  <a:solidFill>
                    <a:srgbClr val="011A36"/>
                  </a:solidFill>
                </a:uFill>
                <a:latin typeface="+mj-lt"/>
                <a:cs typeface="Corbel"/>
              </a:rPr>
              <a:t>powered</a:t>
            </a:r>
            <a:r>
              <a:rPr sz="2200" b="1" u="sng" kern="0" spc="-7" dirty="0">
                <a:solidFill>
                  <a:srgbClr val="011A36"/>
                </a:solidFill>
                <a:uFill>
                  <a:solidFill>
                    <a:srgbClr val="011A36"/>
                  </a:solidFill>
                </a:uFill>
                <a:latin typeface="+mj-lt"/>
                <a:cs typeface="Corbel"/>
              </a:rPr>
              <a:t> </a:t>
            </a:r>
            <a:r>
              <a:rPr sz="2200" b="1" u="sng" kern="0" dirty="0">
                <a:solidFill>
                  <a:srgbClr val="011A36"/>
                </a:solidFill>
                <a:uFill>
                  <a:solidFill>
                    <a:srgbClr val="011A36"/>
                  </a:solidFill>
                </a:uFill>
                <a:latin typeface="+mj-lt"/>
                <a:cs typeface="Corbel"/>
              </a:rPr>
              <a:t>by</a:t>
            </a:r>
            <a:r>
              <a:rPr sz="2200" b="1" u="sng" kern="0" spc="-40" dirty="0">
                <a:solidFill>
                  <a:srgbClr val="011A36"/>
                </a:solidFill>
                <a:uFill>
                  <a:solidFill>
                    <a:srgbClr val="011A36"/>
                  </a:solidFill>
                </a:uFill>
                <a:latin typeface="+mj-lt"/>
                <a:cs typeface="Corbel"/>
              </a:rPr>
              <a:t> </a:t>
            </a:r>
            <a:r>
              <a:rPr sz="2200" b="1" u="sng" kern="0" dirty="0">
                <a:solidFill>
                  <a:srgbClr val="011A36"/>
                </a:solidFill>
                <a:uFill>
                  <a:solidFill>
                    <a:srgbClr val="011A36"/>
                  </a:solidFill>
                </a:uFill>
                <a:latin typeface="+mj-lt"/>
                <a:cs typeface="Corbel"/>
              </a:rPr>
              <a:t>a</a:t>
            </a:r>
            <a:r>
              <a:rPr sz="2200" b="1" u="sng" kern="0" spc="-27" dirty="0">
                <a:solidFill>
                  <a:srgbClr val="011A36"/>
                </a:solidFill>
                <a:uFill>
                  <a:solidFill>
                    <a:srgbClr val="011A36"/>
                  </a:solidFill>
                </a:uFill>
                <a:latin typeface="+mj-lt"/>
                <a:cs typeface="Corbel"/>
              </a:rPr>
              <a:t> </a:t>
            </a:r>
            <a:r>
              <a:rPr sz="2200" b="1" u="sng" kern="0" dirty="0">
                <a:solidFill>
                  <a:srgbClr val="011A36"/>
                </a:solidFill>
                <a:uFill>
                  <a:solidFill>
                    <a:srgbClr val="011A36"/>
                  </a:solidFill>
                </a:uFill>
                <a:latin typeface="+mj-lt"/>
                <a:cs typeface="Corbel"/>
              </a:rPr>
              <a:t>zero</a:t>
            </a:r>
            <a:r>
              <a:rPr sz="2200" b="1" u="sng" kern="0" spc="-7" dirty="0">
                <a:solidFill>
                  <a:srgbClr val="011A36"/>
                </a:solidFill>
                <a:uFill>
                  <a:solidFill>
                    <a:srgbClr val="011A36"/>
                  </a:solidFill>
                </a:uFill>
                <a:latin typeface="+mj-lt"/>
                <a:cs typeface="Corbel"/>
              </a:rPr>
              <a:t> </a:t>
            </a:r>
            <a:r>
              <a:rPr sz="2200" b="1" u="sng" kern="0" dirty="0">
                <a:solidFill>
                  <a:srgbClr val="011A36"/>
                </a:solidFill>
                <a:uFill>
                  <a:solidFill>
                    <a:srgbClr val="011A36"/>
                  </a:solidFill>
                </a:uFill>
                <a:latin typeface="+mj-lt"/>
                <a:cs typeface="Corbel"/>
              </a:rPr>
              <a:t>tailpipe</a:t>
            </a:r>
            <a:r>
              <a:rPr sz="2200" b="1" u="sng" kern="0" spc="-20" dirty="0">
                <a:solidFill>
                  <a:srgbClr val="011A36"/>
                </a:solidFill>
                <a:uFill>
                  <a:solidFill>
                    <a:srgbClr val="011A36"/>
                  </a:solidFill>
                </a:uFill>
                <a:latin typeface="+mj-lt"/>
                <a:cs typeface="Corbel"/>
              </a:rPr>
              <a:t> </a:t>
            </a:r>
            <a:r>
              <a:rPr sz="2200" b="1" u="sng" kern="0" spc="-13" dirty="0">
                <a:solidFill>
                  <a:srgbClr val="011A36"/>
                </a:solidFill>
                <a:uFill>
                  <a:solidFill>
                    <a:srgbClr val="011A36"/>
                  </a:solidFill>
                </a:uFill>
                <a:latin typeface="+mj-lt"/>
                <a:cs typeface="Corbel"/>
              </a:rPr>
              <a:t>emission</a:t>
            </a:r>
            <a:r>
              <a:rPr sz="2200" b="1" kern="0" spc="-13" dirty="0">
                <a:solidFill>
                  <a:srgbClr val="011A36"/>
                </a:solidFill>
                <a:latin typeface="+mj-lt"/>
                <a:cs typeface="Corbel"/>
              </a:rPr>
              <a:t> </a:t>
            </a:r>
            <a:r>
              <a:rPr sz="2200" b="1" u="sng" kern="0" dirty="0">
                <a:solidFill>
                  <a:srgbClr val="011A36"/>
                </a:solidFill>
                <a:uFill>
                  <a:solidFill>
                    <a:srgbClr val="011A36"/>
                  </a:solidFill>
                </a:uFill>
                <a:latin typeface="+mj-lt"/>
                <a:cs typeface="Corbel"/>
              </a:rPr>
              <a:t>power</a:t>
            </a:r>
            <a:r>
              <a:rPr sz="2200" b="1" u="sng" kern="0" spc="-20" dirty="0">
                <a:solidFill>
                  <a:srgbClr val="011A36"/>
                </a:solidFill>
                <a:uFill>
                  <a:solidFill>
                    <a:srgbClr val="011A36"/>
                  </a:solidFill>
                </a:uFill>
                <a:latin typeface="+mj-lt"/>
                <a:cs typeface="Corbel"/>
              </a:rPr>
              <a:t> </a:t>
            </a:r>
            <a:r>
              <a:rPr sz="2200" b="1" u="sng" kern="0" spc="-13" dirty="0">
                <a:solidFill>
                  <a:srgbClr val="011A36"/>
                </a:solidFill>
                <a:uFill>
                  <a:solidFill>
                    <a:srgbClr val="011A36"/>
                  </a:solidFill>
                </a:uFill>
                <a:latin typeface="+mj-lt"/>
                <a:cs typeface="Corbel"/>
              </a:rPr>
              <a:t>source</a:t>
            </a:r>
            <a:r>
              <a:rPr sz="2200" kern="0" spc="-13" dirty="0">
                <a:solidFill>
                  <a:srgbClr val="011A36"/>
                </a:solidFill>
                <a:latin typeface="+mj-lt"/>
                <a:cs typeface="Corbel"/>
              </a:rPr>
              <a:t>.</a:t>
            </a:r>
            <a:endParaRPr sz="2200" kern="0" dirty="0">
              <a:solidFill>
                <a:sysClr val="windowText" lastClr="000000"/>
              </a:solidFill>
              <a:latin typeface="+mj-lt"/>
              <a:cs typeface="Corbel"/>
            </a:endParaRPr>
          </a:p>
          <a:p>
            <a:pPr marL="480895" indent="-232828" defTabSz="1219170">
              <a:spcBef>
                <a:spcPts val="973"/>
              </a:spcBef>
              <a:buFont typeface="Arial"/>
              <a:buChar char="•"/>
              <a:tabLst>
                <a:tab pos="480895" algn="l"/>
              </a:tabLst>
            </a:pPr>
            <a:r>
              <a:rPr sz="2200" kern="0" spc="-13" dirty="0">
                <a:solidFill>
                  <a:srgbClr val="011A36"/>
                </a:solidFill>
                <a:latin typeface="+mj-lt"/>
                <a:cs typeface="Corbel"/>
              </a:rPr>
              <a:t>Replacement</a:t>
            </a:r>
            <a:r>
              <a:rPr sz="2200" kern="0" spc="40" dirty="0">
                <a:solidFill>
                  <a:srgbClr val="011A36"/>
                </a:solidFill>
                <a:latin typeface="+mj-lt"/>
                <a:cs typeface="Corbel"/>
              </a:rPr>
              <a:t> </a:t>
            </a:r>
            <a:r>
              <a:rPr sz="2200" kern="0" dirty="0">
                <a:solidFill>
                  <a:srgbClr val="011A36"/>
                </a:solidFill>
                <a:latin typeface="+mj-lt"/>
                <a:cs typeface="Corbel"/>
              </a:rPr>
              <a:t>of</a:t>
            </a:r>
            <a:r>
              <a:rPr sz="2200" kern="0" spc="40" dirty="0">
                <a:solidFill>
                  <a:srgbClr val="011A36"/>
                </a:solidFill>
                <a:latin typeface="+mj-lt"/>
                <a:cs typeface="Corbel"/>
              </a:rPr>
              <a:t> </a:t>
            </a:r>
            <a:r>
              <a:rPr sz="2200" kern="0" spc="-13" dirty="0">
                <a:solidFill>
                  <a:srgbClr val="011A36"/>
                </a:solidFill>
                <a:latin typeface="+mj-lt"/>
                <a:cs typeface="Corbel"/>
              </a:rPr>
              <a:t>Drayage</a:t>
            </a:r>
            <a:r>
              <a:rPr sz="2200" kern="0" spc="-107" dirty="0">
                <a:solidFill>
                  <a:srgbClr val="011A36"/>
                </a:solidFill>
                <a:latin typeface="+mj-lt"/>
                <a:cs typeface="Corbel"/>
              </a:rPr>
              <a:t> </a:t>
            </a:r>
            <a:r>
              <a:rPr sz="2200" kern="0" spc="-27" dirty="0">
                <a:solidFill>
                  <a:srgbClr val="011A36"/>
                </a:solidFill>
                <a:latin typeface="+mj-lt"/>
                <a:cs typeface="Corbel"/>
              </a:rPr>
              <a:t>Trucks:</a:t>
            </a:r>
            <a:r>
              <a:rPr sz="2200" kern="0" dirty="0">
                <a:solidFill>
                  <a:srgbClr val="011A36"/>
                </a:solidFill>
                <a:latin typeface="+mj-lt"/>
                <a:cs typeface="Corbel"/>
              </a:rPr>
              <a:t> </a:t>
            </a:r>
            <a:r>
              <a:rPr sz="2200" kern="0" spc="-33" dirty="0">
                <a:solidFill>
                  <a:srgbClr val="011A36"/>
                </a:solidFill>
                <a:latin typeface="+mj-lt"/>
                <a:cs typeface="Corbel"/>
              </a:rPr>
              <a:t>50%</a:t>
            </a:r>
            <a:endParaRPr sz="2200" kern="0" dirty="0">
              <a:solidFill>
                <a:sysClr val="windowText" lastClr="000000"/>
              </a:solidFill>
              <a:latin typeface="+mj-lt"/>
              <a:cs typeface="Corbel"/>
            </a:endParaRPr>
          </a:p>
        </p:txBody>
      </p:sp>
      <p:sp>
        <p:nvSpPr>
          <p:cNvPr id="5" name="object 5"/>
          <p:cNvSpPr txBox="1"/>
          <p:nvPr/>
        </p:nvSpPr>
        <p:spPr>
          <a:xfrm>
            <a:off x="5884438" y="1134255"/>
            <a:ext cx="5847080" cy="5248446"/>
          </a:xfrm>
          <a:prstGeom prst="rect">
            <a:avLst/>
          </a:prstGeom>
        </p:spPr>
        <p:txBody>
          <a:bodyPr vert="horz" wrap="square" lIns="0" tIns="171027" rIns="0" bIns="0" rtlCol="0">
            <a:spAutoFit/>
          </a:bodyPr>
          <a:lstStyle/>
          <a:p>
            <a:pPr marL="16933" defTabSz="1219170">
              <a:spcBef>
                <a:spcPts val="1347"/>
              </a:spcBef>
            </a:pPr>
            <a:r>
              <a:rPr sz="2200" b="1" kern="0" dirty="0">
                <a:solidFill>
                  <a:srgbClr val="011A36"/>
                </a:solidFill>
                <a:latin typeface="+mj-lt"/>
                <a:cs typeface="Corbel"/>
              </a:rPr>
              <a:t>Certified</a:t>
            </a:r>
            <a:r>
              <a:rPr sz="2200" b="1" kern="0" spc="-67" dirty="0">
                <a:solidFill>
                  <a:srgbClr val="011A36"/>
                </a:solidFill>
                <a:latin typeface="+mj-lt"/>
                <a:cs typeface="Corbel"/>
              </a:rPr>
              <a:t> </a:t>
            </a:r>
            <a:r>
              <a:rPr sz="2200" b="1" kern="0" dirty="0">
                <a:solidFill>
                  <a:srgbClr val="011A36"/>
                </a:solidFill>
                <a:latin typeface="+mj-lt"/>
                <a:cs typeface="Corbel"/>
              </a:rPr>
              <a:t>Engine</a:t>
            </a:r>
            <a:r>
              <a:rPr sz="2200" b="1" kern="0" spc="-33" dirty="0">
                <a:solidFill>
                  <a:srgbClr val="011A36"/>
                </a:solidFill>
                <a:latin typeface="+mj-lt"/>
                <a:cs typeface="Corbel"/>
              </a:rPr>
              <a:t> </a:t>
            </a:r>
            <a:r>
              <a:rPr sz="2200" b="1" kern="0" spc="-13" dirty="0">
                <a:solidFill>
                  <a:srgbClr val="011A36"/>
                </a:solidFill>
                <a:latin typeface="+mj-lt"/>
                <a:cs typeface="Corbel"/>
              </a:rPr>
              <a:t>Replacement:</a:t>
            </a:r>
            <a:endParaRPr sz="2200" kern="0" dirty="0">
              <a:solidFill>
                <a:sysClr val="windowText" lastClr="000000"/>
              </a:solidFill>
              <a:latin typeface="+mj-lt"/>
              <a:cs typeface="Corbel"/>
            </a:endParaRPr>
          </a:p>
          <a:p>
            <a:pPr marL="480048" marR="168481" indent="-231981" defTabSz="1219170">
              <a:lnSpc>
                <a:spcPts val="1733"/>
              </a:lnSpc>
              <a:spcBef>
                <a:spcPts val="1247"/>
              </a:spcBef>
              <a:buFont typeface="Arial"/>
              <a:buChar char="•"/>
              <a:tabLst>
                <a:tab pos="480048" algn="l"/>
              </a:tabLst>
            </a:pPr>
            <a:r>
              <a:rPr sz="2200" kern="0" dirty="0">
                <a:solidFill>
                  <a:srgbClr val="011A36"/>
                </a:solidFill>
                <a:latin typeface="+mj-lt"/>
                <a:cs typeface="Corbel"/>
              </a:rPr>
              <a:t>40%</a:t>
            </a:r>
            <a:r>
              <a:rPr sz="2200" kern="0" spc="-27" dirty="0">
                <a:solidFill>
                  <a:srgbClr val="011A36"/>
                </a:solidFill>
                <a:latin typeface="+mj-lt"/>
                <a:cs typeface="Corbel"/>
              </a:rPr>
              <a:t> </a:t>
            </a:r>
            <a:r>
              <a:rPr sz="2200" kern="0" dirty="0">
                <a:solidFill>
                  <a:srgbClr val="011A36"/>
                </a:solidFill>
                <a:latin typeface="+mj-lt"/>
                <a:cs typeface="Corbel"/>
              </a:rPr>
              <a:t>of</a:t>
            </a:r>
            <a:r>
              <a:rPr sz="2200" kern="0" spc="-7" dirty="0">
                <a:solidFill>
                  <a:srgbClr val="011A36"/>
                </a:solidFill>
                <a:latin typeface="+mj-lt"/>
                <a:cs typeface="Corbel"/>
              </a:rPr>
              <a:t> </a:t>
            </a:r>
            <a:r>
              <a:rPr sz="2200" kern="0" dirty="0">
                <a:solidFill>
                  <a:srgbClr val="011A36"/>
                </a:solidFill>
                <a:latin typeface="+mj-lt"/>
                <a:cs typeface="Corbel"/>
              </a:rPr>
              <a:t>a</a:t>
            </a:r>
            <a:r>
              <a:rPr sz="2200" kern="0" spc="-7" dirty="0">
                <a:solidFill>
                  <a:srgbClr val="011A36"/>
                </a:solidFill>
                <a:latin typeface="+mj-lt"/>
                <a:cs typeface="Corbel"/>
              </a:rPr>
              <a:t> </a:t>
            </a:r>
            <a:r>
              <a:rPr sz="2200" kern="0" dirty="0">
                <a:solidFill>
                  <a:srgbClr val="011A36"/>
                </a:solidFill>
                <a:latin typeface="+mj-lt"/>
                <a:cs typeface="Corbel"/>
              </a:rPr>
              <a:t>diesel</a:t>
            </a:r>
            <a:r>
              <a:rPr sz="2200" kern="0" spc="-27" dirty="0">
                <a:solidFill>
                  <a:srgbClr val="011A36"/>
                </a:solidFill>
                <a:latin typeface="+mj-lt"/>
                <a:cs typeface="Corbel"/>
              </a:rPr>
              <a:t> </a:t>
            </a:r>
            <a:r>
              <a:rPr sz="2200" kern="0" dirty="0">
                <a:solidFill>
                  <a:srgbClr val="011A36"/>
                </a:solidFill>
                <a:latin typeface="+mj-lt"/>
                <a:cs typeface="Corbel"/>
              </a:rPr>
              <a:t>or</a:t>
            </a:r>
            <a:r>
              <a:rPr sz="2200" kern="0" spc="-7" dirty="0">
                <a:solidFill>
                  <a:srgbClr val="011A36"/>
                </a:solidFill>
                <a:latin typeface="+mj-lt"/>
                <a:cs typeface="Corbel"/>
              </a:rPr>
              <a:t> </a:t>
            </a:r>
            <a:r>
              <a:rPr sz="2200" kern="0" spc="-13" dirty="0">
                <a:solidFill>
                  <a:srgbClr val="011A36"/>
                </a:solidFill>
                <a:latin typeface="+mj-lt"/>
                <a:cs typeface="Corbel"/>
              </a:rPr>
              <a:t>alternative</a:t>
            </a:r>
            <a:r>
              <a:rPr sz="2200" kern="0" spc="-53" dirty="0">
                <a:solidFill>
                  <a:srgbClr val="011A36"/>
                </a:solidFill>
                <a:latin typeface="+mj-lt"/>
                <a:cs typeface="Corbel"/>
              </a:rPr>
              <a:t> </a:t>
            </a:r>
            <a:r>
              <a:rPr sz="2200" kern="0" dirty="0">
                <a:solidFill>
                  <a:srgbClr val="011A36"/>
                </a:solidFill>
                <a:latin typeface="+mj-lt"/>
                <a:cs typeface="Corbel"/>
              </a:rPr>
              <a:t>fueled engine</a:t>
            </a:r>
            <a:r>
              <a:rPr sz="2200" kern="0" spc="-7" dirty="0">
                <a:solidFill>
                  <a:srgbClr val="011A36"/>
                </a:solidFill>
                <a:latin typeface="+mj-lt"/>
                <a:cs typeface="Corbel"/>
              </a:rPr>
              <a:t> </a:t>
            </a:r>
            <a:r>
              <a:rPr sz="2200" kern="0" dirty="0">
                <a:solidFill>
                  <a:srgbClr val="011A36"/>
                </a:solidFill>
                <a:latin typeface="+mj-lt"/>
                <a:cs typeface="Corbel"/>
              </a:rPr>
              <a:t>(including</a:t>
            </a:r>
            <a:r>
              <a:rPr sz="2200" kern="0" spc="-27" dirty="0">
                <a:solidFill>
                  <a:srgbClr val="011A36"/>
                </a:solidFill>
                <a:latin typeface="+mj-lt"/>
                <a:cs typeface="Corbel"/>
              </a:rPr>
              <a:t> </a:t>
            </a:r>
            <a:r>
              <a:rPr sz="2200" kern="0" spc="-13" dirty="0">
                <a:solidFill>
                  <a:srgbClr val="011A36"/>
                </a:solidFill>
                <a:latin typeface="+mj-lt"/>
                <a:cs typeface="Corbel"/>
              </a:rPr>
              <a:t>hybrids) </a:t>
            </a:r>
            <a:r>
              <a:rPr sz="2200" kern="0" dirty="0">
                <a:solidFill>
                  <a:srgbClr val="011A36"/>
                </a:solidFill>
                <a:latin typeface="+mj-lt"/>
                <a:cs typeface="Corbel"/>
              </a:rPr>
              <a:t>certified</a:t>
            </a:r>
            <a:r>
              <a:rPr sz="2200" kern="0" spc="-73" dirty="0">
                <a:solidFill>
                  <a:srgbClr val="011A36"/>
                </a:solidFill>
                <a:latin typeface="+mj-lt"/>
                <a:cs typeface="Corbel"/>
              </a:rPr>
              <a:t> </a:t>
            </a:r>
            <a:r>
              <a:rPr sz="2200" kern="0" dirty="0">
                <a:solidFill>
                  <a:srgbClr val="011A36"/>
                </a:solidFill>
                <a:latin typeface="+mj-lt"/>
                <a:cs typeface="Corbel"/>
              </a:rPr>
              <a:t>to</a:t>
            </a:r>
            <a:r>
              <a:rPr sz="2200" kern="0" spc="-33" dirty="0">
                <a:solidFill>
                  <a:srgbClr val="011A36"/>
                </a:solidFill>
                <a:latin typeface="+mj-lt"/>
                <a:cs typeface="Corbel"/>
              </a:rPr>
              <a:t> </a:t>
            </a:r>
            <a:r>
              <a:rPr sz="2200" kern="0" spc="-53" dirty="0">
                <a:solidFill>
                  <a:srgbClr val="011A36"/>
                </a:solidFill>
                <a:latin typeface="+mj-lt"/>
                <a:cs typeface="Corbel"/>
              </a:rPr>
              <a:t>EPA</a:t>
            </a:r>
            <a:r>
              <a:rPr sz="2200" kern="0" spc="-20" dirty="0">
                <a:solidFill>
                  <a:srgbClr val="011A36"/>
                </a:solidFill>
                <a:latin typeface="+mj-lt"/>
                <a:cs typeface="Corbel"/>
              </a:rPr>
              <a:t> </a:t>
            </a:r>
            <a:r>
              <a:rPr sz="2200" kern="0" dirty="0">
                <a:solidFill>
                  <a:srgbClr val="011A36"/>
                </a:solidFill>
                <a:latin typeface="+mj-lt"/>
                <a:cs typeface="Corbel"/>
              </a:rPr>
              <a:t>emission</a:t>
            </a:r>
            <a:r>
              <a:rPr sz="2200" kern="0" spc="-7" dirty="0">
                <a:solidFill>
                  <a:srgbClr val="011A36"/>
                </a:solidFill>
                <a:latin typeface="+mj-lt"/>
                <a:cs typeface="Corbel"/>
              </a:rPr>
              <a:t> </a:t>
            </a:r>
            <a:r>
              <a:rPr sz="2200" kern="0" spc="-13" dirty="0">
                <a:solidFill>
                  <a:srgbClr val="011A36"/>
                </a:solidFill>
                <a:latin typeface="+mj-lt"/>
                <a:cs typeface="Corbel"/>
              </a:rPr>
              <a:t>standards</a:t>
            </a:r>
            <a:endParaRPr sz="2200" kern="0" dirty="0">
              <a:solidFill>
                <a:sysClr val="windowText" lastClr="000000"/>
              </a:solidFill>
              <a:latin typeface="+mj-lt"/>
              <a:cs typeface="Corbel"/>
            </a:endParaRPr>
          </a:p>
          <a:p>
            <a:pPr marL="480048" marR="148163" indent="-231981" defTabSz="1219170">
              <a:lnSpc>
                <a:spcPts val="1733"/>
              </a:lnSpc>
              <a:spcBef>
                <a:spcPts val="1187"/>
              </a:spcBef>
              <a:buFont typeface="Arial"/>
              <a:buChar char="•"/>
              <a:tabLst>
                <a:tab pos="480048" algn="l"/>
              </a:tabLst>
            </a:pPr>
            <a:r>
              <a:rPr sz="2200" kern="0" dirty="0">
                <a:solidFill>
                  <a:srgbClr val="011A36"/>
                </a:solidFill>
                <a:latin typeface="+mj-lt"/>
                <a:cs typeface="Corbel"/>
              </a:rPr>
              <a:t>50%</a:t>
            </a:r>
            <a:r>
              <a:rPr sz="2200" kern="0" spc="-53" dirty="0">
                <a:solidFill>
                  <a:srgbClr val="011A36"/>
                </a:solidFill>
                <a:latin typeface="+mj-lt"/>
                <a:cs typeface="Corbel"/>
              </a:rPr>
              <a:t> </a:t>
            </a:r>
            <a:r>
              <a:rPr sz="2200" kern="0" dirty="0">
                <a:solidFill>
                  <a:srgbClr val="011A36"/>
                </a:solidFill>
                <a:latin typeface="+mj-lt"/>
                <a:cs typeface="Corbel"/>
              </a:rPr>
              <a:t>of</a:t>
            </a:r>
            <a:r>
              <a:rPr sz="2200" kern="0" spc="-7" dirty="0">
                <a:solidFill>
                  <a:srgbClr val="011A36"/>
                </a:solidFill>
                <a:latin typeface="+mj-lt"/>
                <a:cs typeface="Corbel"/>
              </a:rPr>
              <a:t> </a:t>
            </a:r>
            <a:r>
              <a:rPr sz="2200" kern="0" dirty="0">
                <a:solidFill>
                  <a:srgbClr val="011A36"/>
                </a:solidFill>
                <a:latin typeface="+mj-lt"/>
                <a:cs typeface="Corbel"/>
              </a:rPr>
              <a:t>the</a:t>
            </a:r>
            <a:r>
              <a:rPr sz="2200" kern="0" spc="-27" dirty="0">
                <a:solidFill>
                  <a:srgbClr val="011A36"/>
                </a:solidFill>
                <a:latin typeface="+mj-lt"/>
                <a:cs typeface="Corbel"/>
              </a:rPr>
              <a:t> </a:t>
            </a:r>
            <a:r>
              <a:rPr sz="2200" kern="0" dirty="0">
                <a:solidFill>
                  <a:srgbClr val="011A36"/>
                </a:solidFill>
                <a:latin typeface="+mj-lt"/>
                <a:cs typeface="Corbel"/>
              </a:rPr>
              <a:t>cost</a:t>
            </a:r>
            <a:r>
              <a:rPr sz="2200" kern="0" spc="-7" dirty="0">
                <a:solidFill>
                  <a:srgbClr val="011A36"/>
                </a:solidFill>
                <a:latin typeface="+mj-lt"/>
                <a:cs typeface="Corbel"/>
              </a:rPr>
              <a:t> </a:t>
            </a:r>
            <a:r>
              <a:rPr sz="2200" kern="0" dirty="0">
                <a:solidFill>
                  <a:srgbClr val="011A36"/>
                </a:solidFill>
                <a:latin typeface="+mj-lt"/>
                <a:cs typeface="Corbel"/>
              </a:rPr>
              <a:t>of</a:t>
            </a:r>
            <a:r>
              <a:rPr sz="2200" kern="0" spc="-13" dirty="0">
                <a:solidFill>
                  <a:srgbClr val="011A36"/>
                </a:solidFill>
                <a:latin typeface="+mj-lt"/>
                <a:cs typeface="Corbel"/>
              </a:rPr>
              <a:t> </a:t>
            </a:r>
            <a:r>
              <a:rPr sz="2200" kern="0" dirty="0">
                <a:solidFill>
                  <a:srgbClr val="011A36"/>
                </a:solidFill>
                <a:latin typeface="+mj-lt"/>
                <a:cs typeface="Corbel"/>
              </a:rPr>
              <a:t>an</a:t>
            </a:r>
            <a:r>
              <a:rPr sz="2200" kern="0" spc="-7" dirty="0">
                <a:solidFill>
                  <a:srgbClr val="011A36"/>
                </a:solidFill>
                <a:latin typeface="+mj-lt"/>
                <a:cs typeface="Corbel"/>
              </a:rPr>
              <a:t> </a:t>
            </a:r>
            <a:r>
              <a:rPr sz="2200" kern="0" dirty="0">
                <a:solidFill>
                  <a:srgbClr val="011A36"/>
                </a:solidFill>
                <a:latin typeface="+mj-lt"/>
                <a:cs typeface="Corbel"/>
              </a:rPr>
              <a:t>engine</a:t>
            </a:r>
            <a:r>
              <a:rPr sz="2200" kern="0" spc="-13" dirty="0">
                <a:solidFill>
                  <a:srgbClr val="011A36"/>
                </a:solidFill>
                <a:latin typeface="+mj-lt"/>
                <a:cs typeface="Corbel"/>
              </a:rPr>
              <a:t> </a:t>
            </a:r>
            <a:r>
              <a:rPr sz="2200" kern="0" dirty="0">
                <a:solidFill>
                  <a:srgbClr val="011A36"/>
                </a:solidFill>
                <a:latin typeface="+mj-lt"/>
                <a:cs typeface="Corbel"/>
              </a:rPr>
              <a:t>certified</a:t>
            </a:r>
            <a:r>
              <a:rPr sz="2200" kern="0" spc="-33" dirty="0">
                <a:solidFill>
                  <a:srgbClr val="011A36"/>
                </a:solidFill>
                <a:latin typeface="+mj-lt"/>
                <a:cs typeface="Corbel"/>
              </a:rPr>
              <a:t> </a:t>
            </a:r>
            <a:r>
              <a:rPr sz="2200" kern="0" dirty="0">
                <a:solidFill>
                  <a:srgbClr val="011A36"/>
                </a:solidFill>
                <a:latin typeface="+mj-lt"/>
                <a:cs typeface="Corbel"/>
              </a:rPr>
              <a:t>to</a:t>
            </a:r>
            <a:r>
              <a:rPr sz="2200" kern="0" spc="-40" dirty="0">
                <a:solidFill>
                  <a:srgbClr val="011A36"/>
                </a:solidFill>
                <a:latin typeface="+mj-lt"/>
                <a:cs typeface="Corbel"/>
              </a:rPr>
              <a:t> </a:t>
            </a:r>
            <a:r>
              <a:rPr sz="2200" kern="0" spc="-13" dirty="0">
                <a:solidFill>
                  <a:srgbClr val="011A36"/>
                </a:solidFill>
                <a:latin typeface="+mj-lt"/>
                <a:cs typeface="Corbel"/>
              </a:rPr>
              <a:t>meet</a:t>
            </a:r>
            <a:r>
              <a:rPr sz="2200" kern="0" spc="-60" dirty="0">
                <a:solidFill>
                  <a:srgbClr val="011A36"/>
                </a:solidFill>
                <a:latin typeface="+mj-lt"/>
                <a:cs typeface="Corbel"/>
              </a:rPr>
              <a:t> </a:t>
            </a:r>
            <a:r>
              <a:rPr sz="2200" kern="0" spc="-27" dirty="0">
                <a:solidFill>
                  <a:srgbClr val="011A36"/>
                </a:solidFill>
                <a:latin typeface="+mj-lt"/>
                <a:cs typeface="Corbel"/>
              </a:rPr>
              <a:t>CARB’s</a:t>
            </a:r>
            <a:r>
              <a:rPr sz="2200" kern="0" spc="-60" dirty="0">
                <a:solidFill>
                  <a:srgbClr val="011A36"/>
                </a:solidFill>
                <a:latin typeface="+mj-lt"/>
                <a:cs typeface="Corbel"/>
              </a:rPr>
              <a:t> </a:t>
            </a:r>
            <a:r>
              <a:rPr sz="2200" kern="0" spc="-13" dirty="0">
                <a:solidFill>
                  <a:srgbClr val="011A36"/>
                </a:solidFill>
                <a:latin typeface="+mj-lt"/>
                <a:cs typeface="Corbel"/>
              </a:rPr>
              <a:t>Optional Low-NOx</a:t>
            </a:r>
            <a:r>
              <a:rPr sz="2200" kern="0" spc="-33" dirty="0">
                <a:solidFill>
                  <a:srgbClr val="011A36"/>
                </a:solidFill>
                <a:latin typeface="+mj-lt"/>
                <a:cs typeface="Corbel"/>
              </a:rPr>
              <a:t> </a:t>
            </a:r>
            <a:r>
              <a:rPr sz="2200" kern="0" spc="-13" dirty="0">
                <a:solidFill>
                  <a:srgbClr val="011A36"/>
                </a:solidFill>
                <a:latin typeface="+mj-lt"/>
                <a:cs typeface="Corbel"/>
              </a:rPr>
              <a:t>Standards</a:t>
            </a:r>
            <a:endParaRPr sz="2200" kern="0" dirty="0">
              <a:solidFill>
                <a:sysClr val="windowText" lastClr="000000"/>
              </a:solidFill>
              <a:latin typeface="+mj-lt"/>
              <a:cs typeface="Corbel"/>
            </a:endParaRPr>
          </a:p>
          <a:p>
            <a:pPr marL="480895" indent="-232828" defTabSz="1219170">
              <a:spcBef>
                <a:spcPts val="980"/>
              </a:spcBef>
              <a:buFont typeface="Arial"/>
              <a:buChar char="•"/>
              <a:tabLst>
                <a:tab pos="480895" algn="l"/>
              </a:tabLst>
            </a:pPr>
            <a:r>
              <a:rPr sz="2200" b="1" u="sng" kern="0" dirty="0">
                <a:solidFill>
                  <a:srgbClr val="011A36"/>
                </a:solidFill>
                <a:uFill>
                  <a:solidFill>
                    <a:srgbClr val="011A36"/>
                  </a:solidFill>
                </a:uFill>
                <a:latin typeface="+mj-lt"/>
                <a:cs typeface="Corbel"/>
              </a:rPr>
              <a:t>60%</a:t>
            </a:r>
            <a:r>
              <a:rPr sz="2200" b="1" u="sng" kern="0" spc="-53" dirty="0">
                <a:solidFill>
                  <a:srgbClr val="011A36"/>
                </a:solidFill>
                <a:uFill>
                  <a:solidFill>
                    <a:srgbClr val="011A36"/>
                  </a:solidFill>
                </a:uFill>
                <a:latin typeface="+mj-lt"/>
                <a:cs typeface="Corbel"/>
              </a:rPr>
              <a:t> </a:t>
            </a:r>
            <a:r>
              <a:rPr sz="2200" b="1" u="sng" kern="0" dirty="0">
                <a:solidFill>
                  <a:srgbClr val="011A36"/>
                </a:solidFill>
                <a:uFill>
                  <a:solidFill>
                    <a:srgbClr val="011A36"/>
                  </a:solidFill>
                </a:uFill>
                <a:latin typeface="+mj-lt"/>
                <a:cs typeface="Corbel"/>
              </a:rPr>
              <a:t>of</a:t>
            </a:r>
            <a:r>
              <a:rPr sz="2200" b="1" u="sng" kern="0" spc="-7" dirty="0">
                <a:solidFill>
                  <a:srgbClr val="011A36"/>
                </a:solidFill>
                <a:uFill>
                  <a:solidFill>
                    <a:srgbClr val="011A36"/>
                  </a:solidFill>
                </a:uFill>
                <a:latin typeface="+mj-lt"/>
                <a:cs typeface="Corbel"/>
              </a:rPr>
              <a:t> </a:t>
            </a:r>
            <a:r>
              <a:rPr sz="2200" b="1" u="sng" kern="0" dirty="0">
                <a:solidFill>
                  <a:srgbClr val="011A36"/>
                </a:solidFill>
                <a:uFill>
                  <a:solidFill>
                    <a:srgbClr val="011A36"/>
                  </a:solidFill>
                </a:uFill>
                <a:latin typeface="+mj-lt"/>
                <a:cs typeface="Corbel"/>
              </a:rPr>
              <a:t>the</a:t>
            </a:r>
            <a:r>
              <a:rPr sz="2200" b="1" u="sng" kern="0" spc="-47" dirty="0">
                <a:solidFill>
                  <a:srgbClr val="011A36"/>
                </a:solidFill>
                <a:uFill>
                  <a:solidFill>
                    <a:srgbClr val="011A36"/>
                  </a:solidFill>
                </a:uFill>
                <a:latin typeface="+mj-lt"/>
                <a:cs typeface="Corbel"/>
              </a:rPr>
              <a:t> </a:t>
            </a:r>
            <a:r>
              <a:rPr sz="2200" b="1" u="sng" kern="0" dirty="0">
                <a:solidFill>
                  <a:srgbClr val="011A36"/>
                </a:solidFill>
                <a:uFill>
                  <a:solidFill>
                    <a:srgbClr val="011A36"/>
                  </a:solidFill>
                </a:uFill>
                <a:latin typeface="+mj-lt"/>
                <a:cs typeface="Corbel"/>
              </a:rPr>
              <a:t>cost</a:t>
            </a:r>
            <a:r>
              <a:rPr sz="2200" b="1" u="sng" kern="0" spc="-13" dirty="0">
                <a:solidFill>
                  <a:srgbClr val="011A36"/>
                </a:solidFill>
                <a:uFill>
                  <a:solidFill>
                    <a:srgbClr val="011A36"/>
                  </a:solidFill>
                </a:uFill>
                <a:latin typeface="+mj-lt"/>
                <a:cs typeface="Corbel"/>
              </a:rPr>
              <a:t> </a:t>
            </a:r>
            <a:r>
              <a:rPr sz="2200" b="1" u="sng" kern="0" dirty="0">
                <a:solidFill>
                  <a:srgbClr val="011A36"/>
                </a:solidFill>
                <a:uFill>
                  <a:solidFill>
                    <a:srgbClr val="011A36"/>
                  </a:solidFill>
                </a:uFill>
                <a:latin typeface="+mj-lt"/>
                <a:cs typeface="Corbel"/>
              </a:rPr>
              <a:t>of</a:t>
            </a:r>
            <a:r>
              <a:rPr sz="2200" b="1" u="sng" kern="0" spc="-13" dirty="0">
                <a:solidFill>
                  <a:srgbClr val="011A36"/>
                </a:solidFill>
                <a:uFill>
                  <a:solidFill>
                    <a:srgbClr val="011A36"/>
                  </a:solidFill>
                </a:uFill>
                <a:latin typeface="+mj-lt"/>
                <a:cs typeface="Corbel"/>
              </a:rPr>
              <a:t> </a:t>
            </a:r>
            <a:r>
              <a:rPr sz="2200" b="1" u="sng" kern="0" dirty="0">
                <a:solidFill>
                  <a:srgbClr val="011A36"/>
                </a:solidFill>
                <a:uFill>
                  <a:solidFill>
                    <a:srgbClr val="011A36"/>
                  </a:solidFill>
                </a:uFill>
                <a:latin typeface="+mj-lt"/>
                <a:cs typeface="Corbel"/>
              </a:rPr>
              <a:t>a</a:t>
            </a:r>
            <a:r>
              <a:rPr sz="2200" b="1" u="sng" kern="0" spc="-27" dirty="0">
                <a:solidFill>
                  <a:srgbClr val="011A36"/>
                </a:solidFill>
                <a:uFill>
                  <a:solidFill>
                    <a:srgbClr val="011A36"/>
                  </a:solidFill>
                </a:uFill>
                <a:latin typeface="+mj-lt"/>
                <a:cs typeface="Corbel"/>
              </a:rPr>
              <a:t> </a:t>
            </a:r>
            <a:r>
              <a:rPr sz="2200" b="1" u="sng" kern="0" dirty="0">
                <a:solidFill>
                  <a:srgbClr val="011A36"/>
                </a:solidFill>
                <a:uFill>
                  <a:solidFill>
                    <a:srgbClr val="011A36"/>
                  </a:solidFill>
                </a:uFill>
                <a:latin typeface="+mj-lt"/>
                <a:cs typeface="Corbel"/>
              </a:rPr>
              <a:t>zero</a:t>
            </a:r>
            <a:r>
              <a:rPr sz="2200" b="1" u="sng" kern="0" spc="-27" dirty="0">
                <a:solidFill>
                  <a:srgbClr val="011A36"/>
                </a:solidFill>
                <a:uFill>
                  <a:solidFill>
                    <a:srgbClr val="011A36"/>
                  </a:solidFill>
                </a:uFill>
                <a:latin typeface="+mj-lt"/>
                <a:cs typeface="Corbel"/>
              </a:rPr>
              <a:t> </a:t>
            </a:r>
            <a:r>
              <a:rPr sz="2200" b="1" u="sng" kern="0" dirty="0">
                <a:solidFill>
                  <a:srgbClr val="011A36"/>
                </a:solidFill>
                <a:uFill>
                  <a:solidFill>
                    <a:srgbClr val="011A36"/>
                  </a:solidFill>
                </a:uFill>
                <a:latin typeface="+mj-lt"/>
                <a:cs typeface="Corbel"/>
              </a:rPr>
              <a:t>tailpipe</a:t>
            </a:r>
            <a:r>
              <a:rPr sz="2200" b="1" u="sng" kern="0" spc="-27" dirty="0">
                <a:solidFill>
                  <a:srgbClr val="011A36"/>
                </a:solidFill>
                <a:uFill>
                  <a:solidFill>
                    <a:srgbClr val="011A36"/>
                  </a:solidFill>
                </a:uFill>
                <a:latin typeface="+mj-lt"/>
                <a:cs typeface="Corbel"/>
              </a:rPr>
              <a:t> </a:t>
            </a:r>
            <a:r>
              <a:rPr sz="2200" b="1" u="sng" kern="0" dirty="0">
                <a:solidFill>
                  <a:srgbClr val="011A36"/>
                </a:solidFill>
                <a:uFill>
                  <a:solidFill>
                    <a:srgbClr val="011A36"/>
                  </a:solidFill>
                </a:uFill>
                <a:latin typeface="+mj-lt"/>
                <a:cs typeface="Corbel"/>
              </a:rPr>
              <a:t>emission power</a:t>
            </a:r>
            <a:r>
              <a:rPr sz="2200" b="1" u="sng" kern="0" spc="-7" dirty="0">
                <a:solidFill>
                  <a:srgbClr val="011A36"/>
                </a:solidFill>
                <a:uFill>
                  <a:solidFill>
                    <a:srgbClr val="011A36"/>
                  </a:solidFill>
                </a:uFill>
                <a:latin typeface="+mj-lt"/>
                <a:cs typeface="Corbel"/>
              </a:rPr>
              <a:t> </a:t>
            </a:r>
            <a:r>
              <a:rPr sz="2200" b="1" u="sng" kern="0" spc="-13" dirty="0">
                <a:solidFill>
                  <a:srgbClr val="011A36"/>
                </a:solidFill>
                <a:uFill>
                  <a:solidFill>
                    <a:srgbClr val="011A36"/>
                  </a:solidFill>
                </a:uFill>
                <a:latin typeface="+mj-lt"/>
                <a:cs typeface="Corbel"/>
              </a:rPr>
              <a:t>source</a:t>
            </a:r>
            <a:endParaRPr sz="2200" kern="0" dirty="0">
              <a:solidFill>
                <a:sysClr val="windowText" lastClr="000000"/>
              </a:solidFill>
              <a:latin typeface="+mj-lt"/>
              <a:cs typeface="Corbel"/>
            </a:endParaRPr>
          </a:p>
          <a:p>
            <a:pPr marL="16933" defTabSz="1219170">
              <a:spcBef>
                <a:spcPts val="1620"/>
              </a:spcBef>
            </a:pPr>
            <a:r>
              <a:rPr sz="2200" b="1" kern="0" spc="-13" dirty="0">
                <a:solidFill>
                  <a:srgbClr val="011A36"/>
                </a:solidFill>
                <a:latin typeface="+mj-lt"/>
                <a:cs typeface="Corbel"/>
              </a:rPr>
              <a:t>Verified</a:t>
            </a:r>
            <a:r>
              <a:rPr sz="2200" b="1" kern="0" spc="-7" dirty="0">
                <a:solidFill>
                  <a:srgbClr val="011A36"/>
                </a:solidFill>
                <a:latin typeface="+mj-lt"/>
                <a:cs typeface="Corbel"/>
              </a:rPr>
              <a:t> </a:t>
            </a:r>
            <a:r>
              <a:rPr sz="2200" b="1" kern="0" dirty="0">
                <a:solidFill>
                  <a:srgbClr val="011A36"/>
                </a:solidFill>
                <a:latin typeface="+mj-lt"/>
                <a:cs typeface="Corbel"/>
              </a:rPr>
              <a:t>Idle</a:t>
            </a:r>
            <a:r>
              <a:rPr sz="2200" b="1" kern="0" spc="7" dirty="0">
                <a:solidFill>
                  <a:srgbClr val="011A36"/>
                </a:solidFill>
                <a:latin typeface="+mj-lt"/>
                <a:cs typeface="Corbel"/>
              </a:rPr>
              <a:t> </a:t>
            </a:r>
            <a:r>
              <a:rPr sz="2200" b="1" kern="0" spc="-13" dirty="0">
                <a:solidFill>
                  <a:srgbClr val="011A36"/>
                </a:solidFill>
                <a:latin typeface="+mj-lt"/>
                <a:cs typeface="Corbel"/>
              </a:rPr>
              <a:t>Reduction</a:t>
            </a:r>
            <a:r>
              <a:rPr sz="2200" b="1" kern="0" spc="-160" dirty="0">
                <a:solidFill>
                  <a:srgbClr val="011A36"/>
                </a:solidFill>
                <a:latin typeface="+mj-lt"/>
                <a:cs typeface="Corbel"/>
              </a:rPr>
              <a:t> </a:t>
            </a:r>
            <a:r>
              <a:rPr sz="2200" b="1" kern="0" spc="-13" dirty="0">
                <a:solidFill>
                  <a:srgbClr val="011A36"/>
                </a:solidFill>
                <a:latin typeface="+mj-lt"/>
                <a:cs typeface="Corbel"/>
              </a:rPr>
              <a:t>Technologies:</a:t>
            </a:r>
            <a:endParaRPr sz="2200" kern="0" dirty="0">
              <a:solidFill>
                <a:sysClr val="windowText" lastClr="000000"/>
              </a:solidFill>
              <a:latin typeface="+mj-lt"/>
              <a:cs typeface="Corbel"/>
            </a:endParaRPr>
          </a:p>
          <a:p>
            <a:pPr marL="480048" marR="6773" indent="-231981" defTabSz="1219170">
              <a:lnSpc>
                <a:spcPts val="1733"/>
              </a:lnSpc>
              <a:spcBef>
                <a:spcPts val="1233"/>
              </a:spcBef>
              <a:buFont typeface="Arial"/>
              <a:buChar char="•"/>
              <a:tabLst>
                <a:tab pos="480048" algn="l"/>
              </a:tabLst>
            </a:pPr>
            <a:r>
              <a:rPr sz="2200" b="1" kern="0" spc="-27" dirty="0">
                <a:solidFill>
                  <a:srgbClr val="011A36"/>
                </a:solidFill>
                <a:latin typeface="+mj-lt"/>
                <a:cs typeface="Corbel"/>
              </a:rPr>
              <a:t>On-</a:t>
            </a:r>
            <a:r>
              <a:rPr sz="2200" b="1" kern="0" dirty="0">
                <a:solidFill>
                  <a:srgbClr val="011A36"/>
                </a:solidFill>
                <a:latin typeface="+mj-lt"/>
                <a:cs typeface="Corbel"/>
              </a:rPr>
              <a:t>Highway</a:t>
            </a:r>
            <a:r>
              <a:rPr sz="2200" b="1" kern="0" spc="13" dirty="0">
                <a:solidFill>
                  <a:srgbClr val="011A36"/>
                </a:solidFill>
                <a:latin typeface="+mj-lt"/>
                <a:cs typeface="Corbel"/>
              </a:rPr>
              <a:t> </a:t>
            </a:r>
            <a:r>
              <a:rPr sz="2200" b="1" kern="0" dirty="0">
                <a:solidFill>
                  <a:srgbClr val="011A36"/>
                </a:solidFill>
                <a:latin typeface="+mj-lt"/>
                <a:cs typeface="Corbel"/>
              </a:rPr>
              <a:t>Idle</a:t>
            </a:r>
            <a:r>
              <a:rPr sz="2200" b="1" kern="0" spc="-27" dirty="0">
                <a:solidFill>
                  <a:srgbClr val="011A36"/>
                </a:solidFill>
                <a:latin typeface="+mj-lt"/>
                <a:cs typeface="Corbel"/>
              </a:rPr>
              <a:t> </a:t>
            </a:r>
            <a:r>
              <a:rPr sz="2200" b="1" kern="0" spc="-13" dirty="0">
                <a:solidFill>
                  <a:srgbClr val="011A36"/>
                </a:solidFill>
                <a:latin typeface="+mj-lt"/>
                <a:cs typeface="Corbel"/>
              </a:rPr>
              <a:t>Reduction</a:t>
            </a:r>
            <a:r>
              <a:rPr sz="2200" b="1" kern="0" spc="-133" dirty="0">
                <a:solidFill>
                  <a:srgbClr val="011A36"/>
                </a:solidFill>
                <a:latin typeface="+mj-lt"/>
                <a:cs typeface="Corbel"/>
              </a:rPr>
              <a:t> </a:t>
            </a:r>
            <a:r>
              <a:rPr sz="2200" b="1" kern="0" spc="-13" dirty="0">
                <a:solidFill>
                  <a:srgbClr val="011A36"/>
                </a:solidFill>
                <a:latin typeface="+mj-lt"/>
                <a:cs typeface="Corbel"/>
              </a:rPr>
              <a:t>Technologies:</a:t>
            </a:r>
            <a:r>
              <a:rPr sz="2200" b="1" kern="0" spc="7" dirty="0">
                <a:solidFill>
                  <a:srgbClr val="011A36"/>
                </a:solidFill>
                <a:latin typeface="+mj-lt"/>
                <a:cs typeface="Corbel"/>
              </a:rPr>
              <a:t> </a:t>
            </a:r>
            <a:r>
              <a:rPr sz="2200" kern="0" dirty="0">
                <a:solidFill>
                  <a:srgbClr val="011A36"/>
                </a:solidFill>
                <a:latin typeface="+mj-lt"/>
                <a:cs typeface="Corbel"/>
              </a:rPr>
              <a:t>100%</a:t>
            </a:r>
            <a:r>
              <a:rPr sz="2200" kern="0" spc="-20" dirty="0">
                <a:solidFill>
                  <a:srgbClr val="011A36"/>
                </a:solidFill>
                <a:latin typeface="+mj-lt"/>
                <a:cs typeface="Corbel"/>
              </a:rPr>
              <a:t> </a:t>
            </a:r>
            <a:r>
              <a:rPr sz="2200" kern="0" dirty="0">
                <a:solidFill>
                  <a:srgbClr val="011A36"/>
                </a:solidFill>
                <a:latin typeface="+mj-lt"/>
                <a:cs typeface="Corbel"/>
              </a:rPr>
              <a:t>if</a:t>
            </a:r>
            <a:r>
              <a:rPr sz="2200" kern="0" spc="-7" dirty="0">
                <a:solidFill>
                  <a:srgbClr val="011A36"/>
                </a:solidFill>
                <a:latin typeface="+mj-lt"/>
                <a:cs typeface="Corbel"/>
              </a:rPr>
              <a:t> </a:t>
            </a:r>
            <a:r>
              <a:rPr sz="2200" kern="0" spc="-13" dirty="0">
                <a:solidFill>
                  <a:srgbClr val="011A36"/>
                </a:solidFill>
                <a:latin typeface="+mj-lt"/>
                <a:cs typeface="Corbel"/>
              </a:rPr>
              <a:t>combined*, </a:t>
            </a:r>
            <a:r>
              <a:rPr sz="2200" kern="0" dirty="0">
                <a:solidFill>
                  <a:srgbClr val="011A36"/>
                </a:solidFill>
                <a:latin typeface="+mj-lt"/>
                <a:cs typeface="Corbel"/>
              </a:rPr>
              <a:t>25%</a:t>
            </a:r>
            <a:r>
              <a:rPr sz="2200" kern="0" spc="-33" dirty="0">
                <a:solidFill>
                  <a:srgbClr val="011A36"/>
                </a:solidFill>
                <a:latin typeface="+mj-lt"/>
                <a:cs typeface="Corbel"/>
              </a:rPr>
              <a:t> </a:t>
            </a:r>
            <a:r>
              <a:rPr sz="2200" kern="0" dirty="0">
                <a:solidFill>
                  <a:srgbClr val="011A36"/>
                </a:solidFill>
                <a:latin typeface="+mj-lt"/>
                <a:cs typeface="Corbel"/>
              </a:rPr>
              <a:t>if</a:t>
            </a:r>
            <a:r>
              <a:rPr sz="2200" kern="0" spc="-20" dirty="0">
                <a:solidFill>
                  <a:srgbClr val="011A36"/>
                </a:solidFill>
                <a:latin typeface="+mj-lt"/>
                <a:cs typeface="Corbel"/>
              </a:rPr>
              <a:t> </a:t>
            </a:r>
            <a:r>
              <a:rPr sz="2200" kern="0" spc="-13" dirty="0">
                <a:solidFill>
                  <a:srgbClr val="011A36"/>
                </a:solidFill>
                <a:latin typeface="+mj-lt"/>
                <a:cs typeface="Corbel"/>
              </a:rPr>
              <a:t>stand-alone.</a:t>
            </a:r>
            <a:endParaRPr sz="2200" kern="0" dirty="0">
              <a:solidFill>
                <a:sysClr val="windowText" lastClr="000000"/>
              </a:solidFill>
              <a:latin typeface="+mj-lt"/>
              <a:cs typeface="Corbel"/>
            </a:endParaRPr>
          </a:p>
          <a:p>
            <a:pPr marL="480895" indent="-232828" defTabSz="1219170">
              <a:spcBef>
                <a:spcPts val="973"/>
              </a:spcBef>
              <a:buFont typeface="Arial"/>
              <a:buChar char="•"/>
              <a:tabLst>
                <a:tab pos="480895" algn="l"/>
              </a:tabLst>
            </a:pPr>
            <a:r>
              <a:rPr sz="2200" b="1" kern="0" dirty="0">
                <a:solidFill>
                  <a:srgbClr val="011A36"/>
                </a:solidFill>
                <a:latin typeface="+mj-lt"/>
                <a:cs typeface="Corbel"/>
              </a:rPr>
              <a:t>Locomotive</a:t>
            </a:r>
            <a:r>
              <a:rPr sz="2200" b="1" kern="0" spc="-33" dirty="0">
                <a:solidFill>
                  <a:srgbClr val="011A36"/>
                </a:solidFill>
                <a:latin typeface="+mj-lt"/>
                <a:cs typeface="Corbel"/>
              </a:rPr>
              <a:t> </a:t>
            </a:r>
            <a:r>
              <a:rPr sz="2200" b="1" kern="0" dirty="0">
                <a:solidFill>
                  <a:srgbClr val="011A36"/>
                </a:solidFill>
                <a:latin typeface="+mj-lt"/>
                <a:cs typeface="Corbel"/>
              </a:rPr>
              <a:t>Idle</a:t>
            </a:r>
            <a:r>
              <a:rPr sz="2200" b="1" kern="0" spc="-33" dirty="0">
                <a:solidFill>
                  <a:srgbClr val="011A36"/>
                </a:solidFill>
                <a:latin typeface="+mj-lt"/>
                <a:cs typeface="Corbel"/>
              </a:rPr>
              <a:t> </a:t>
            </a:r>
            <a:r>
              <a:rPr sz="2200" b="1" kern="0" spc="-13" dirty="0">
                <a:solidFill>
                  <a:srgbClr val="011A36"/>
                </a:solidFill>
                <a:latin typeface="+mj-lt"/>
                <a:cs typeface="Corbel"/>
              </a:rPr>
              <a:t>Reduction</a:t>
            </a:r>
            <a:r>
              <a:rPr sz="2200" b="1" kern="0" spc="-133" dirty="0">
                <a:solidFill>
                  <a:srgbClr val="011A36"/>
                </a:solidFill>
                <a:latin typeface="+mj-lt"/>
                <a:cs typeface="Corbel"/>
              </a:rPr>
              <a:t> </a:t>
            </a:r>
            <a:r>
              <a:rPr sz="2200" b="1" kern="0" spc="-13" dirty="0">
                <a:solidFill>
                  <a:srgbClr val="011A36"/>
                </a:solidFill>
                <a:latin typeface="+mj-lt"/>
                <a:cs typeface="Corbel"/>
              </a:rPr>
              <a:t>Technologies</a:t>
            </a:r>
            <a:r>
              <a:rPr sz="2200" kern="0" spc="-13" dirty="0">
                <a:solidFill>
                  <a:srgbClr val="011A36"/>
                </a:solidFill>
                <a:latin typeface="+mj-lt"/>
                <a:cs typeface="Corbel"/>
              </a:rPr>
              <a:t>:</a:t>
            </a:r>
            <a:r>
              <a:rPr sz="2200" kern="0" dirty="0">
                <a:solidFill>
                  <a:srgbClr val="011A36"/>
                </a:solidFill>
                <a:latin typeface="+mj-lt"/>
                <a:cs typeface="Corbel"/>
              </a:rPr>
              <a:t> </a:t>
            </a:r>
            <a:r>
              <a:rPr sz="2200" kern="0" spc="-33" dirty="0">
                <a:solidFill>
                  <a:srgbClr val="011A36"/>
                </a:solidFill>
                <a:latin typeface="+mj-lt"/>
                <a:cs typeface="Corbel"/>
              </a:rPr>
              <a:t>40%</a:t>
            </a:r>
            <a:endParaRPr sz="2200" kern="0" dirty="0">
              <a:solidFill>
                <a:sysClr val="windowText" lastClr="000000"/>
              </a:solidFill>
              <a:latin typeface="+mj-lt"/>
              <a:cs typeface="Corbel"/>
            </a:endParaRPr>
          </a:p>
          <a:p>
            <a:pPr marL="480895" indent="-232828" defTabSz="1219170">
              <a:spcBef>
                <a:spcPts val="1007"/>
              </a:spcBef>
              <a:buFont typeface="Arial"/>
              <a:buChar char="•"/>
              <a:tabLst>
                <a:tab pos="480895" algn="l"/>
              </a:tabLst>
            </a:pPr>
            <a:r>
              <a:rPr sz="2200" b="1" kern="0" spc="-13" dirty="0">
                <a:solidFill>
                  <a:srgbClr val="011A36"/>
                </a:solidFill>
                <a:latin typeface="+mj-lt"/>
                <a:cs typeface="Corbel"/>
              </a:rPr>
              <a:t>Marine</a:t>
            </a:r>
            <a:r>
              <a:rPr sz="2200" b="1" kern="0" spc="-73" dirty="0">
                <a:solidFill>
                  <a:srgbClr val="011A36"/>
                </a:solidFill>
                <a:latin typeface="+mj-lt"/>
                <a:cs typeface="Corbel"/>
              </a:rPr>
              <a:t> </a:t>
            </a:r>
            <a:r>
              <a:rPr sz="2200" b="1" kern="0" spc="-13" dirty="0">
                <a:solidFill>
                  <a:srgbClr val="011A36"/>
                </a:solidFill>
                <a:latin typeface="+mj-lt"/>
                <a:cs typeface="Corbel"/>
              </a:rPr>
              <a:t>Shore</a:t>
            </a:r>
            <a:r>
              <a:rPr sz="2200" b="1" kern="0" spc="-67" dirty="0">
                <a:solidFill>
                  <a:srgbClr val="011A36"/>
                </a:solidFill>
                <a:latin typeface="+mj-lt"/>
                <a:cs typeface="Corbel"/>
              </a:rPr>
              <a:t> </a:t>
            </a:r>
            <a:r>
              <a:rPr sz="2200" b="1" kern="0" dirty="0">
                <a:solidFill>
                  <a:srgbClr val="011A36"/>
                </a:solidFill>
                <a:latin typeface="+mj-lt"/>
                <a:cs typeface="Corbel"/>
              </a:rPr>
              <a:t>Connection</a:t>
            </a:r>
            <a:r>
              <a:rPr sz="2200" b="1" kern="0" spc="-40" dirty="0">
                <a:solidFill>
                  <a:srgbClr val="011A36"/>
                </a:solidFill>
                <a:latin typeface="+mj-lt"/>
                <a:cs typeface="Corbel"/>
              </a:rPr>
              <a:t> </a:t>
            </a:r>
            <a:r>
              <a:rPr sz="2200" b="1" kern="0" dirty="0">
                <a:solidFill>
                  <a:srgbClr val="011A36"/>
                </a:solidFill>
                <a:latin typeface="+mj-lt"/>
                <a:cs typeface="Corbel"/>
              </a:rPr>
              <a:t>Systems:</a:t>
            </a:r>
            <a:r>
              <a:rPr sz="2200" b="1" kern="0" spc="-20" dirty="0">
                <a:solidFill>
                  <a:srgbClr val="011A36"/>
                </a:solidFill>
                <a:latin typeface="+mj-lt"/>
                <a:cs typeface="Corbel"/>
              </a:rPr>
              <a:t> </a:t>
            </a:r>
            <a:r>
              <a:rPr sz="2200" kern="0" spc="-33" dirty="0">
                <a:solidFill>
                  <a:srgbClr val="011A36"/>
                </a:solidFill>
                <a:latin typeface="+mj-lt"/>
                <a:cs typeface="Corbel"/>
              </a:rPr>
              <a:t>25%</a:t>
            </a:r>
            <a:endParaRPr sz="2200" kern="0" dirty="0">
              <a:solidFill>
                <a:sysClr val="windowText" lastClr="000000"/>
              </a:solidFill>
              <a:latin typeface="+mj-lt"/>
              <a:cs typeface="Corbel"/>
            </a:endParaRPr>
          </a:p>
          <a:p>
            <a:pPr marL="480895" indent="-232828" defTabSz="1219170">
              <a:spcBef>
                <a:spcPts val="1013"/>
              </a:spcBef>
              <a:buFont typeface="Arial"/>
              <a:buChar char="•"/>
              <a:tabLst>
                <a:tab pos="480895" algn="l"/>
              </a:tabLst>
            </a:pPr>
            <a:r>
              <a:rPr sz="2200" b="1" kern="0" dirty="0">
                <a:solidFill>
                  <a:srgbClr val="011A36"/>
                </a:solidFill>
                <a:latin typeface="+mj-lt"/>
                <a:cs typeface="Corbel"/>
              </a:rPr>
              <a:t>Electrified</a:t>
            </a:r>
            <a:r>
              <a:rPr sz="2200" b="1" kern="0" spc="-33" dirty="0">
                <a:solidFill>
                  <a:srgbClr val="011A36"/>
                </a:solidFill>
                <a:latin typeface="+mj-lt"/>
                <a:cs typeface="Corbel"/>
              </a:rPr>
              <a:t> </a:t>
            </a:r>
            <a:r>
              <a:rPr sz="2200" b="1" kern="0" spc="-13" dirty="0">
                <a:solidFill>
                  <a:srgbClr val="011A36"/>
                </a:solidFill>
                <a:latin typeface="+mj-lt"/>
                <a:cs typeface="Corbel"/>
              </a:rPr>
              <a:t>Parking</a:t>
            </a:r>
            <a:r>
              <a:rPr sz="2200" b="1" kern="0" spc="-47" dirty="0">
                <a:solidFill>
                  <a:srgbClr val="011A36"/>
                </a:solidFill>
                <a:latin typeface="+mj-lt"/>
                <a:cs typeface="Corbel"/>
              </a:rPr>
              <a:t> </a:t>
            </a:r>
            <a:r>
              <a:rPr sz="2200" b="1" kern="0" dirty="0">
                <a:solidFill>
                  <a:srgbClr val="011A36"/>
                </a:solidFill>
                <a:latin typeface="+mj-lt"/>
                <a:cs typeface="Corbel"/>
              </a:rPr>
              <a:t>Spaces</a:t>
            </a:r>
            <a:r>
              <a:rPr sz="2200" kern="0" dirty="0">
                <a:solidFill>
                  <a:srgbClr val="011A36"/>
                </a:solidFill>
                <a:latin typeface="+mj-lt"/>
                <a:cs typeface="Corbel"/>
              </a:rPr>
              <a:t>:</a:t>
            </a:r>
            <a:r>
              <a:rPr sz="2200" kern="0" spc="-47" dirty="0">
                <a:solidFill>
                  <a:srgbClr val="011A36"/>
                </a:solidFill>
                <a:latin typeface="+mj-lt"/>
                <a:cs typeface="Corbel"/>
              </a:rPr>
              <a:t> </a:t>
            </a:r>
            <a:r>
              <a:rPr sz="2200" kern="0" spc="-33" dirty="0">
                <a:solidFill>
                  <a:srgbClr val="011A36"/>
                </a:solidFill>
                <a:latin typeface="+mj-lt"/>
                <a:cs typeface="Corbel"/>
              </a:rPr>
              <a:t>30%</a:t>
            </a:r>
            <a:endParaRPr sz="2200" kern="0" dirty="0">
              <a:solidFill>
                <a:sysClr val="windowText" lastClr="000000"/>
              </a:solidFill>
              <a:latin typeface="+mj-lt"/>
              <a:cs typeface="Corbe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p:nvPr/>
        </p:nvSpPr>
        <p:spPr>
          <a:xfrm>
            <a:off x="12167616" y="0"/>
            <a:ext cx="24553" cy="365760"/>
          </a:xfrm>
          <a:custGeom>
            <a:avLst/>
            <a:gdLst/>
            <a:ahLst/>
            <a:cxnLst/>
            <a:rect l="l" t="t" r="r" b="b"/>
            <a:pathLst>
              <a:path w="18415" h="274320">
                <a:moveTo>
                  <a:pt x="0" y="274320"/>
                </a:moveTo>
                <a:lnTo>
                  <a:pt x="18288" y="274320"/>
                </a:lnTo>
                <a:lnTo>
                  <a:pt x="18288" y="0"/>
                </a:lnTo>
                <a:lnTo>
                  <a:pt x="0" y="0"/>
                </a:lnTo>
                <a:lnTo>
                  <a:pt x="0" y="274320"/>
                </a:lnTo>
                <a:close/>
              </a:path>
            </a:pathLst>
          </a:custGeom>
          <a:solidFill>
            <a:srgbClr val="00B52C"/>
          </a:solidFill>
        </p:spPr>
        <p:txBody>
          <a:bodyPr wrap="square" lIns="0" tIns="0" rIns="0" bIns="0" rtlCol="0"/>
          <a:lstStyle/>
          <a:p>
            <a:pPr defTabSz="1219170"/>
            <a:endParaRPr sz="2400" kern="0">
              <a:solidFill>
                <a:sysClr val="windowText" lastClr="000000"/>
              </a:solidFill>
            </a:endParaRPr>
          </a:p>
        </p:txBody>
      </p:sp>
      <p:sp>
        <p:nvSpPr>
          <p:cNvPr id="4" name="object 4"/>
          <p:cNvSpPr/>
          <p:nvPr/>
        </p:nvSpPr>
        <p:spPr>
          <a:xfrm>
            <a:off x="0" y="6675120"/>
            <a:ext cx="12192000" cy="182880"/>
          </a:xfrm>
          <a:custGeom>
            <a:avLst/>
            <a:gdLst/>
            <a:ahLst/>
            <a:cxnLst/>
            <a:rect l="l" t="t" r="r" b="b"/>
            <a:pathLst>
              <a:path w="9144000" h="137160">
                <a:moveTo>
                  <a:pt x="9144000" y="0"/>
                </a:moveTo>
                <a:lnTo>
                  <a:pt x="0" y="0"/>
                </a:lnTo>
                <a:lnTo>
                  <a:pt x="0" y="137160"/>
                </a:lnTo>
                <a:lnTo>
                  <a:pt x="9144000" y="137160"/>
                </a:lnTo>
                <a:lnTo>
                  <a:pt x="9144000" y="0"/>
                </a:lnTo>
                <a:close/>
              </a:path>
            </a:pathLst>
          </a:custGeom>
          <a:solidFill>
            <a:srgbClr val="0088B6"/>
          </a:solidFill>
        </p:spPr>
        <p:txBody>
          <a:bodyPr wrap="square" lIns="0" tIns="0" rIns="0" bIns="0" rtlCol="0"/>
          <a:lstStyle/>
          <a:p>
            <a:pPr defTabSz="1219170"/>
            <a:endParaRPr sz="2400" kern="0">
              <a:solidFill>
                <a:sysClr val="windowText" lastClr="000000"/>
              </a:solidFill>
            </a:endParaRPr>
          </a:p>
        </p:txBody>
      </p:sp>
      <p:grpSp>
        <p:nvGrpSpPr>
          <p:cNvPr id="5" name="object 5"/>
          <p:cNvGrpSpPr/>
          <p:nvPr/>
        </p:nvGrpSpPr>
        <p:grpSpPr>
          <a:xfrm>
            <a:off x="0" y="0"/>
            <a:ext cx="12180147" cy="2507827"/>
            <a:chOff x="0" y="0"/>
            <a:chExt cx="9135110" cy="1880870"/>
          </a:xfrm>
        </p:grpSpPr>
        <p:pic>
          <p:nvPicPr>
            <p:cNvPr id="6" name="object 6"/>
            <p:cNvPicPr/>
            <p:nvPr/>
          </p:nvPicPr>
          <p:blipFill>
            <a:blip r:embed="rId2" cstate="print"/>
            <a:stretch>
              <a:fillRect/>
            </a:stretch>
          </p:blipFill>
          <p:spPr>
            <a:xfrm>
              <a:off x="3995928" y="7620"/>
              <a:ext cx="1152143" cy="879347"/>
            </a:xfrm>
            <a:prstGeom prst="rect">
              <a:avLst/>
            </a:prstGeom>
          </p:spPr>
        </p:pic>
        <p:sp>
          <p:nvSpPr>
            <p:cNvPr id="7" name="object 7"/>
            <p:cNvSpPr/>
            <p:nvPr/>
          </p:nvSpPr>
          <p:spPr>
            <a:xfrm>
              <a:off x="0" y="0"/>
              <a:ext cx="9126220" cy="605155"/>
            </a:xfrm>
            <a:custGeom>
              <a:avLst/>
              <a:gdLst/>
              <a:ahLst/>
              <a:cxnLst/>
              <a:rect l="l" t="t" r="r" b="b"/>
              <a:pathLst>
                <a:path w="9126220" h="605155">
                  <a:moveTo>
                    <a:pt x="9125712" y="0"/>
                  </a:moveTo>
                  <a:lnTo>
                    <a:pt x="0" y="0"/>
                  </a:lnTo>
                  <a:lnTo>
                    <a:pt x="0" y="605027"/>
                  </a:lnTo>
                  <a:lnTo>
                    <a:pt x="9125712" y="605027"/>
                  </a:lnTo>
                  <a:lnTo>
                    <a:pt x="9125712" y="0"/>
                  </a:lnTo>
                  <a:close/>
                </a:path>
              </a:pathLst>
            </a:custGeom>
            <a:solidFill>
              <a:srgbClr val="FFFFFF"/>
            </a:solidFill>
          </p:spPr>
          <p:txBody>
            <a:bodyPr wrap="square" lIns="0" tIns="0" rIns="0" bIns="0" rtlCol="0"/>
            <a:lstStyle/>
            <a:p>
              <a:pPr defTabSz="1219170"/>
              <a:endParaRPr sz="2400" kern="0">
                <a:solidFill>
                  <a:sysClr val="windowText" lastClr="000000"/>
                </a:solidFill>
              </a:endParaRPr>
            </a:p>
          </p:txBody>
        </p:sp>
        <p:pic>
          <p:nvPicPr>
            <p:cNvPr id="8" name="object 8"/>
            <p:cNvPicPr/>
            <p:nvPr/>
          </p:nvPicPr>
          <p:blipFill>
            <a:blip r:embed="rId3" cstate="print"/>
            <a:stretch>
              <a:fillRect/>
            </a:stretch>
          </p:blipFill>
          <p:spPr>
            <a:xfrm>
              <a:off x="67056" y="129540"/>
              <a:ext cx="1324343" cy="406907"/>
            </a:xfrm>
            <a:prstGeom prst="rect">
              <a:avLst/>
            </a:prstGeom>
          </p:spPr>
        </p:pic>
        <p:pic>
          <p:nvPicPr>
            <p:cNvPr id="9" name="object 9"/>
            <p:cNvPicPr/>
            <p:nvPr/>
          </p:nvPicPr>
          <p:blipFill>
            <a:blip r:embed="rId4" cstate="print"/>
            <a:stretch>
              <a:fillRect/>
            </a:stretch>
          </p:blipFill>
          <p:spPr>
            <a:xfrm>
              <a:off x="7200900" y="64007"/>
              <a:ext cx="1933955" cy="536447"/>
            </a:xfrm>
            <a:prstGeom prst="rect">
              <a:avLst/>
            </a:prstGeom>
          </p:spPr>
        </p:pic>
        <p:pic>
          <p:nvPicPr>
            <p:cNvPr id="10" name="object 10"/>
            <p:cNvPicPr/>
            <p:nvPr/>
          </p:nvPicPr>
          <p:blipFill>
            <a:blip r:embed="rId5" cstate="print"/>
            <a:stretch>
              <a:fillRect/>
            </a:stretch>
          </p:blipFill>
          <p:spPr>
            <a:xfrm>
              <a:off x="7627619" y="798576"/>
              <a:ext cx="1080514" cy="1082027"/>
            </a:xfrm>
            <a:prstGeom prst="rect">
              <a:avLst/>
            </a:prstGeom>
          </p:spPr>
        </p:pic>
      </p:grpSp>
      <p:sp>
        <p:nvSpPr>
          <p:cNvPr id="12" name="object 12"/>
          <p:cNvSpPr txBox="1"/>
          <p:nvPr/>
        </p:nvSpPr>
        <p:spPr>
          <a:xfrm>
            <a:off x="3726166" y="4864931"/>
            <a:ext cx="5068993" cy="223074"/>
          </a:xfrm>
          <a:prstGeom prst="rect">
            <a:avLst/>
          </a:prstGeom>
        </p:spPr>
        <p:txBody>
          <a:bodyPr vert="horz" wrap="square" lIns="0" tIns="17780" rIns="0" bIns="0" rtlCol="0">
            <a:spAutoFit/>
          </a:bodyPr>
          <a:lstStyle/>
          <a:p>
            <a:pPr marL="16933" defTabSz="1219170">
              <a:spcBef>
                <a:spcPts val="140"/>
              </a:spcBef>
            </a:pPr>
            <a:r>
              <a:rPr sz="1333" u="sng" kern="0" spc="-13" dirty="0">
                <a:solidFill>
                  <a:srgbClr val="011A36"/>
                </a:solidFill>
                <a:uFill>
                  <a:solidFill>
                    <a:srgbClr val="011A36"/>
                  </a:solidFill>
                </a:uFill>
                <a:latin typeface="Corbel"/>
                <a:cs typeface="Corbel"/>
              </a:rPr>
              <a:t>https://</a:t>
            </a:r>
            <a:r>
              <a:rPr sz="1333" u="sng" kern="0" spc="-13" dirty="0">
                <a:solidFill>
                  <a:srgbClr val="011A36"/>
                </a:solidFill>
                <a:uFill>
                  <a:solidFill>
                    <a:srgbClr val="011A36"/>
                  </a:solidFill>
                </a:uFill>
                <a:latin typeface="Corbel"/>
                <a:cs typeface="Corbel"/>
                <a:hlinkClick r:id="rId6"/>
              </a:rPr>
              <a:t>www.epa.gov/cleanschoolbus/clean-school-</a:t>
            </a:r>
            <a:r>
              <a:rPr sz="1333" u="sng" kern="0" dirty="0">
                <a:solidFill>
                  <a:srgbClr val="011A36"/>
                </a:solidFill>
                <a:uFill>
                  <a:solidFill>
                    <a:srgbClr val="011A36"/>
                  </a:solidFill>
                </a:uFill>
                <a:latin typeface="Corbel"/>
                <a:cs typeface="Corbel"/>
                <a:hlinkClick r:id="rId6"/>
              </a:rPr>
              <a:t>bus-program-</a:t>
            </a:r>
            <a:r>
              <a:rPr sz="1333" u="sng" kern="0" spc="-13" dirty="0">
                <a:solidFill>
                  <a:srgbClr val="011A36"/>
                </a:solidFill>
                <a:uFill>
                  <a:solidFill>
                    <a:srgbClr val="011A36"/>
                  </a:solidFill>
                </a:uFill>
                <a:latin typeface="Corbel"/>
                <a:cs typeface="Corbel"/>
                <a:hlinkClick r:id="rId6"/>
              </a:rPr>
              <a:t>grants</a:t>
            </a:r>
            <a:endParaRPr sz="1333" kern="0">
              <a:solidFill>
                <a:sysClr val="windowText" lastClr="000000"/>
              </a:solidFill>
              <a:latin typeface="Corbel"/>
              <a:cs typeface="Corbel"/>
            </a:endParaRPr>
          </a:p>
        </p:txBody>
      </p:sp>
      <p:sp>
        <p:nvSpPr>
          <p:cNvPr id="14" name="TextBox 13">
            <a:extLst>
              <a:ext uri="{FF2B5EF4-FFF2-40B4-BE49-F238E27FC236}">
                <a16:creationId xmlns:a16="http://schemas.microsoft.com/office/drawing/2014/main" id="{7C425143-3369-F0FA-048D-1C9C31B09E79}"/>
              </a:ext>
            </a:extLst>
          </p:cNvPr>
          <p:cNvSpPr txBox="1"/>
          <p:nvPr/>
        </p:nvSpPr>
        <p:spPr>
          <a:xfrm>
            <a:off x="2426295" y="3051263"/>
            <a:ext cx="7668733" cy="523220"/>
          </a:xfrm>
          <a:prstGeom prst="rect">
            <a:avLst/>
          </a:prstGeom>
          <a:noFill/>
        </p:spPr>
        <p:txBody>
          <a:bodyPr wrap="square">
            <a:spAutoFit/>
          </a:bodyPr>
          <a:lstStyle/>
          <a:p>
            <a:r>
              <a:rPr lang="en-US" sz="2800" spc="-13" dirty="0">
                <a:solidFill>
                  <a:srgbClr val="000000"/>
                </a:solidFill>
              </a:rPr>
              <a:t>Clean School Bus Rebates and Grants </a:t>
            </a:r>
            <a:r>
              <a:rPr lang="en-US" sz="2800" dirty="0">
                <a:solidFill>
                  <a:srgbClr val="000000"/>
                </a:solidFill>
              </a:rPr>
              <a:t>(</a:t>
            </a:r>
            <a:r>
              <a:rPr lang="en-US" sz="2800" dirty="0">
                <a:solidFill>
                  <a:srgbClr val="FF0000"/>
                </a:solidFill>
              </a:rPr>
              <a:t>closed)</a:t>
            </a:r>
            <a:endParaRPr lang="en-US" sz="2800" dirty="0"/>
          </a:p>
        </p:txBody>
      </p:sp>
    </p:spTree>
  </p:cSld>
  <p:clrMapOvr>
    <a:masterClrMapping/>
  </p:clrMapOvr>
  <p:transition spd="med">
    <p:fade/>
  </p:transition>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1"/>
            <a:ext cx="12191997" cy="6857999"/>
          </a:xfrm>
          <a:prstGeom prst="rect">
            <a:avLst/>
          </a:prstGeom>
        </p:spPr>
      </p:pic>
      <p:grpSp>
        <p:nvGrpSpPr>
          <p:cNvPr id="3" name="object 3"/>
          <p:cNvGrpSpPr/>
          <p:nvPr/>
        </p:nvGrpSpPr>
        <p:grpSpPr>
          <a:xfrm>
            <a:off x="0" y="0"/>
            <a:ext cx="12192000" cy="1182792"/>
            <a:chOff x="0" y="0"/>
            <a:chExt cx="9144000" cy="887094"/>
          </a:xfrm>
        </p:grpSpPr>
        <p:sp>
          <p:nvSpPr>
            <p:cNvPr id="4" name="object 4"/>
            <p:cNvSpPr/>
            <p:nvPr/>
          </p:nvSpPr>
          <p:spPr>
            <a:xfrm>
              <a:off x="0" y="0"/>
              <a:ext cx="9144000" cy="274320"/>
            </a:xfrm>
            <a:custGeom>
              <a:avLst/>
              <a:gdLst/>
              <a:ahLst/>
              <a:cxnLst/>
              <a:rect l="l" t="t" r="r" b="b"/>
              <a:pathLst>
                <a:path w="9144000" h="274320">
                  <a:moveTo>
                    <a:pt x="9144000" y="0"/>
                  </a:moveTo>
                  <a:lnTo>
                    <a:pt x="0" y="0"/>
                  </a:lnTo>
                  <a:lnTo>
                    <a:pt x="0" y="274320"/>
                  </a:lnTo>
                  <a:lnTo>
                    <a:pt x="9144000" y="274320"/>
                  </a:lnTo>
                  <a:lnTo>
                    <a:pt x="9144000" y="0"/>
                  </a:lnTo>
                  <a:close/>
                </a:path>
              </a:pathLst>
            </a:custGeom>
            <a:solidFill>
              <a:srgbClr val="00B52C"/>
            </a:solidFill>
          </p:spPr>
          <p:txBody>
            <a:bodyPr wrap="square" lIns="0" tIns="0" rIns="0" bIns="0" rtlCol="0"/>
            <a:lstStyle/>
            <a:p>
              <a:pPr defTabSz="1219170"/>
              <a:endParaRPr sz="2400" kern="0">
                <a:solidFill>
                  <a:sysClr val="windowText" lastClr="000000"/>
                </a:solidFill>
              </a:endParaRPr>
            </a:p>
          </p:txBody>
        </p:sp>
        <p:pic>
          <p:nvPicPr>
            <p:cNvPr id="5" name="object 5"/>
            <p:cNvPicPr/>
            <p:nvPr/>
          </p:nvPicPr>
          <p:blipFill>
            <a:blip r:embed="rId3" cstate="print"/>
            <a:stretch>
              <a:fillRect/>
            </a:stretch>
          </p:blipFill>
          <p:spPr>
            <a:xfrm>
              <a:off x="3995928" y="7620"/>
              <a:ext cx="1152143" cy="879347"/>
            </a:xfrm>
            <a:prstGeom prst="rect">
              <a:avLst/>
            </a:prstGeom>
          </p:spPr>
        </p:pic>
      </p:grpSp>
      <p:grpSp>
        <p:nvGrpSpPr>
          <p:cNvPr id="6" name="object 6"/>
          <p:cNvGrpSpPr/>
          <p:nvPr/>
        </p:nvGrpSpPr>
        <p:grpSpPr>
          <a:xfrm>
            <a:off x="0" y="6024879"/>
            <a:ext cx="12192000" cy="833120"/>
            <a:chOff x="0" y="4518659"/>
            <a:chExt cx="9144000" cy="624840"/>
          </a:xfrm>
        </p:grpSpPr>
        <p:sp>
          <p:nvSpPr>
            <p:cNvPr id="7" name="object 7"/>
            <p:cNvSpPr/>
            <p:nvPr/>
          </p:nvSpPr>
          <p:spPr>
            <a:xfrm>
              <a:off x="0" y="4518659"/>
              <a:ext cx="9144000" cy="624840"/>
            </a:xfrm>
            <a:custGeom>
              <a:avLst/>
              <a:gdLst/>
              <a:ahLst/>
              <a:cxnLst/>
              <a:rect l="l" t="t" r="r" b="b"/>
              <a:pathLst>
                <a:path w="9144000" h="624839">
                  <a:moveTo>
                    <a:pt x="9144000" y="0"/>
                  </a:moveTo>
                  <a:lnTo>
                    <a:pt x="0" y="0"/>
                  </a:lnTo>
                  <a:lnTo>
                    <a:pt x="0" y="624839"/>
                  </a:lnTo>
                  <a:lnTo>
                    <a:pt x="9144000" y="624839"/>
                  </a:lnTo>
                  <a:lnTo>
                    <a:pt x="9144000" y="0"/>
                  </a:lnTo>
                  <a:close/>
                </a:path>
              </a:pathLst>
            </a:custGeom>
            <a:solidFill>
              <a:srgbClr val="FFFFFF"/>
            </a:solidFill>
          </p:spPr>
          <p:txBody>
            <a:bodyPr wrap="square" lIns="0" tIns="0" rIns="0" bIns="0" rtlCol="0"/>
            <a:lstStyle/>
            <a:p>
              <a:pPr defTabSz="1219170"/>
              <a:endParaRPr sz="2400" kern="0">
                <a:solidFill>
                  <a:sysClr val="windowText" lastClr="000000"/>
                </a:solidFill>
              </a:endParaRPr>
            </a:p>
          </p:txBody>
        </p:sp>
        <p:pic>
          <p:nvPicPr>
            <p:cNvPr id="8" name="object 8"/>
            <p:cNvPicPr/>
            <p:nvPr/>
          </p:nvPicPr>
          <p:blipFill>
            <a:blip r:embed="rId4" cstate="print"/>
            <a:stretch>
              <a:fillRect/>
            </a:stretch>
          </p:blipFill>
          <p:spPr>
            <a:xfrm>
              <a:off x="76200" y="4648199"/>
              <a:ext cx="1324343" cy="406907"/>
            </a:xfrm>
            <a:prstGeom prst="rect">
              <a:avLst/>
            </a:prstGeom>
          </p:spPr>
        </p:pic>
        <p:pic>
          <p:nvPicPr>
            <p:cNvPr id="9" name="object 9"/>
            <p:cNvPicPr/>
            <p:nvPr/>
          </p:nvPicPr>
          <p:blipFill>
            <a:blip r:embed="rId5" cstate="print"/>
            <a:stretch>
              <a:fillRect/>
            </a:stretch>
          </p:blipFill>
          <p:spPr>
            <a:xfrm>
              <a:off x="7211568" y="4582667"/>
              <a:ext cx="1932431" cy="536447"/>
            </a:xfrm>
            <a:prstGeom prst="rect">
              <a:avLst/>
            </a:prstGeom>
          </p:spPr>
        </p:pic>
      </p:grpSp>
      <p:sp>
        <p:nvSpPr>
          <p:cNvPr id="10" name="object 10"/>
          <p:cNvSpPr txBox="1"/>
          <p:nvPr/>
        </p:nvSpPr>
        <p:spPr>
          <a:xfrm>
            <a:off x="2639908" y="6231900"/>
            <a:ext cx="6344920" cy="386430"/>
          </a:xfrm>
          <a:prstGeom prst="rect">
            <a:avLst/>
          </a:prstGeom>
        </p:spPr>
        <p:txBody>
          <a:bodyPr vert="horz" wrap="square" lIns="0" tIns="16933" rIns="0" bIns="0" rtlCol="0">
            <a:spAutoFit/>
          </a:bodyPr>
          <a:lstStyle/>
          <a:p>
            <a:pPr marL="1124345" marR="6773" indent="-1108259" defTabSz="1219170">
              <a:spcBef>
                <a:spcPts val="133"/>
              </a:spcBef>
            </a:pPr>
            <a:r>
              <a:rPr sz="1200" b="1" i="1" kern="0" dirty="0">
                <a:solidFill>
                  <a:srgbClr val="10243E"/>
                </a:solidFill>
                <a:latin typeface="Candara"/>
                <a:cs typeface="Candara"/>
              </a:rPr>
              <a:t>Application</a:t>
            </a:r>
            <a:r>
              <a:rPr sz="1200" b="1" i="1" kern="0" spc="-67" dirty="0">
                <a:solidFill>
                  <a:srgbClr val="10243E"/>
                </a:solidFill>
                <a:latin typeface="Candara"/>
                <a:cs typeface="Candara"/>
              </a:rPr>
              <a:t> </a:t>
            </a:r>
            <a:r>
              <a:rPr sz="1200" b="1" i="1" kern="0" spc="-13" dirty="0">
                <a:solidFill>
                  <a:srgbClr val="10243E"/>
                </a:solidFill>
                <a:latin typeface="Candara"/>
                <a:cs typeface="Candara"/>
              </a:rPr>
              <a:t>packages</a:t>
            </a:r>
            <a:r>
              <a:rPr sz="1200" b="1" i="1" kern="0" spc="-33" dirty="0">
                <a:solidFill>
                  <a:srgbClr val="10243E"/>
                </a:solidFill>
                <a:latin typeface="Candara"/>
                <a:cs typeface="Candara"/>
              </a:rPr>
              <a:t> </a:t>
            </a:r>
            <a:r>
              <a:rPr sz="1200" b="1" i="1" kern="0" dirty="0">
                <a:solidFill>
                  <a:srgbClr val="10243E"/>
                </a:solidFill>
                <a:latin typeface="Candara"/>
                <a:cs typeface="Candara"/>
              </a:rPr>
              <a:t>must</a:t>
            </a:r>
            <a:r>
              <a:rPr sz="1200" b="1" i="1" kern="0" spc="-20" dirty="0">
                <a:solidFill>
                  <a:srgbClr val="10243E"/>
                </a:solidFill>
                <a:latin typeface="Candara"/>
                <a:cs typeface="Candara"/>
              </a:rPr>
              <a:t> </a:t>
            </a:r>
            <a:r>
              <a:rPr sz="1200" b="1" i="1" kern="0" dirty="0">
                <a:solidFill>
                  <a:srgbClr val="10243E"/>
                </a:solidFill>
                <a:latin typeface="Candara"/>
                <a:cs typeface="Candara"/>
              </a:rPr>
              <a:t>be</a:t>
            </a:r>
            <a:r>
              <a:rPr sz="1200" b="1" i="1" kern="0" spc="-13" dirty="0">
                <a:solidFill>
                  <a:srgbClr val="10243E"/>
                </a:solidFill>
                <a:latin typeface="Candara"/>
                <a:cs typeface="Candara"/>
              </a:rPr>
              <a:t> </a:t>
            </a:r>
            <a:r>
              <a:rPr sz="1200" b="1" i="1" kern="0" dirty="0">
                <a:solidFill>
                  <a:srgbClr val="10243E"/>
                </a:solidFill>
                <a:latin typeface="Candara"/>
                <a:cs typeface="Candara"/>
              </a:rPr>
              <a:t>submitted</a:t>
            </a:r>
            <a:r>
              <a:rPr sz="1200" b="1" i="1" kern="0" spc="-20" dirty="0">
                <a:solidFill>
                  <a:srgbClr val="10243E"/>
                </a:solidFill>
                <a:latin typeface="Candara"/>
                <a:cs typeface="Candara"/>
              </a:rPr>
              <a:t> </a:t>
            </a:r>
            <a:r>
              <a:rPr sz="1200" b="1" i="1" kern="0" dirty="0">
                <a:solidFill>
                  <a:srgbClr val="10243E"/>
                </a:solidFill>
                <a:latin typeface="Candara"/>
                <a:cs typeface="Candara"/>
              </a:rPr>
              <a:t>to</a:t>
            </a:r>
            <a:r>
              <a:rPr sz="1200" b="1" i="1" kern="0" spc="-13" dirty="0">
                <a:solidFill>
                  <a:srgbClr val="10243E"/>
                </a:solidFill>
                <a:latin typeface="Candara"/>
                <a:cs typeface="Candara"/>
              </a:rPr>
              <a:t> </a:t>
            </a:r>
            <a:r>
              <a:rPr sz="1200" b="1" i="1" kern="0" dirty="0">
                <a:solidFill>
                  <a:srgbClr val="10243E"/>
                </a:solidFill>
                <a:latin typeface="Candara"/>
                <a:cs typeface="Candara"/>
              </a:rPr>
              <a:t>EPA</a:t>
            </a:r>
            <a:r>
              <a:rPr sz="1200" b="1" i="1" kern="0" spc="-20" dirty="0">
                <a:solidFill>
                  <a:srgbClr val="10243E"/>
                </a:solidFill>
                <a:latin typeface="Candara"/>
                <a:cs typeface="Candara"/>
              </a:rPr>
              <a:t> </a:t>
            </a:r>
            <a:r>
              <a:rPr sz="1200" b="1" i="1" kern="0" dirty="0">
                <a:solidFill>
                  <a:srgbClr val="10243E"/>
                </a:solidFill>
                <a:latin typeface="Candara"/>
                <a:cs typeface="Candara"/>
              </a:rPr>
              <a:t>via</a:t>
            </a:r>
            <a:r>
              <a:rPr sz="1200" b="1" i="1" kern="0" spc="-33" dirty="0">
                <a:solidFill>
                  <a:srgbClr val="10243E"/>
                </a:solidFill>
                <a:latin typeface="Candara"/>
                <a:cs typeface="Candara"/>
              </a:rPr>
              <a:t> </a:t>
            </a:r>
            <a:r>
              <a:rPr sz="1200" b="1" i="1" kern="0" dirty="0">
                <a:solidFill>
                  <a:srgbClr val="10243E"/>
                </a:solidFill>
                <a:latin typeface="Candara"/>
                <a:cs typeface="Candara"/>
              </a:rPr>
              <a:t>Grants.gov</a:t>
            </a:r>
            <a:r>
              <a:rPr sz="1200" b="1" i="1" kern="0" spc="-27" dirty="0">
                <a:solidFill>
                  <a:srgbClr val="10243E"/>
                </a:solidFill>
                <a:latin typeface="Candara"/>
                <a:cs typeface="Candara"/>
              </a:rPr>
              <a:t> </a:t>
            </a:r>
            <a:r>
              <a:rPr sz="1200" b="1" i="1" kern="0" dirty="0">
                <a:solidFill>
                  <a:srgbClr val="10243E"/>
                </a:solidFill>
                <a:latin typeface="Candara"/>
                <a:cs typeface="Candara"/>
              </a:rPr>
              <a:t>no</a:t>
            </a:r>
            <a:r>
              <a:rPr sz="1200" b="1" i="1" kern="0" spc="-47" dirty="0">
                <a:solidFill>
                  <a:srgbClr val="10243E"/>
                </a:solidFill>
                <a:latin typeface="Candara"/>
                <a:cs typeface="Candara"/>
              </a:rPr>
              <a:t> </a:t>
            </a:r>
            <a:r>
              <a:rPr sz="1200" b="1" i="1" kern="0" dirty="0">
                <a:solidFill>
                  <a:srgbClr val="10243E"/>
                </a:solidFill>
                <a:latin typeface="Candara"/>
                <a:cs typeface="Candara"/>
              </a:rPr>
              <a:t>later</a:t>
            </a:r>
            <a:r>
              <a:rPr sz="1200" b="1" i="1" kern="0" spc="-7" dirty="0">
                <a:solidFill>
                  <a:srgbClr val="10243E"/>
                </a:solidFill>
                <a:latin typeface="Candara"/>
                <a:cs typeface="Candara"/>
              </a:rPr>
              <a:t> </a:t>
            </a:r>
            <a:r>
              <a:rPr sz="1200" b="1" i="1" kern="0" dirty="0">
                <a:solidFill>
                  <a:srgbClr val="10243E"/>
                </a:solidFill>
                <a:latin typeface="Candara"/>
                <a:cs typeface="Candara"/>
              </a:rPr>
              <a:t>than</a:t>
            </a:r>
            <a:r>
              <a:rPr sz="1200" b="1" i="1" kern="0" spc="-47" dirty="0">
                <a:solidFill>
                  <a:srgbClr val="10243E"/>
                </a:solidFill>
                <a:latin typeface="Candara"/>
                <a:cs typeface="Candara"/>
              </a:rPr>
              <a:t> </a:t>
            </a:r>
            <a:r>
              <a:rPr sz="1200" b="1" i="1" kern="0" dirty="0">
                <a:solidFill>
                  <a:srgbClr val="10243E"/>
                </a:solidFill>
                <a:latin typeface="Candara"/>
                <a:cs typeface="Candara"/>
              </a:rPr>
              <a:t>8/22/23</a:t>
            </a:r>
            <a:r>
              <a:rPr sz="1200" b="1" i="1" kern="0" spc="-53" dirty="0">
                <a:solidFill>
                  <a:srgbClr val="10243E"/>
                </a:solidFill>
                <a:latin typeface="Candara"/>
                <a:cs typeface="Candara"/>
              </a:rPr>
              <a:t> </a:t>
            </a:r>
            <a:r>
              <a:rPr sz="1200" b="1" i="1" kern="0" dirty="0">
                <a:solidFill>
                  <a:srgbClr val="10243E"/>
                </a:solidFill>
                <a:latin typeface="Candara"/>
                <a:cs typeface="Candara"/>
              </a:rPr>
              <a:t>at</a:t>
            </a:r>
            <a:r>
              <a:rPr sz="1200" b="1" i="1" kern="0" spc="-20" dirty="0">
                <a:solidFill>
                  <a:srgbClr val="10243E"/>
                </a:solidFill>
                <a:latin typeface="Candara"/>
                <a:cs typeface="Candara"/>
              </a:rPr>
              <a:t> </a:t>
            </a:r>
            <a:r>
              <a:rPr sz="1200" b="1" i="1" kern="0" dirty="0">
                <a:solidFill>
                  <a:srgbClr val="10243E"/>
                </a:solidFill>
                <a:latin typeface="Candara"/>
                <a:cs typeface="Candara"/>
              </a:rPr>
              <a:t>11:59</a:t>
            </a:r>
            <a:r>
              <a:rPr sz="1200" b="1" i="1" kern="0" spc="-20" dirty="0">
                <a:solidFill>
                  <a:srgbClr val="10243E"/>
                </a:solidFill>
                <a:latin typeface="Candara"/>
                <a:cs typeface="Candara"/>
              </a:rPr>
              <a:t> </a:t>
            </a:r>
            <a:r>
              <a:rPr sz="1200" b="1" i="1" kern="0" dirty="0">
                <a:solidFill>
                  <a:srgbClr val="10243E"/>
                </a:solidFill>
                <a:latin typeface="Candara"/>
                <a:cs typeface="Candara"/>
              </a:rPr>
              <a:t>p.m.</a:t>
            </a:r>
            <a:r>
              <a:rPr sz="1200" b="1" i="1" kern="0" spc="-20" dirty="0">
                <a:solidFill>
                  <a:srgbClr val="10243E"/>
                </a:solidFill>
                <a:latin typeface="Candara"/>
                <a:cs typeface="Candara"/>
              </a:rPr>
              <a:t> </a:t>
            </a:r>
            <a:r>
              <a:rPr sz="1200" b="1" i="1" kern="0" spc="-33" dirty="0">
                <a:solidFill>
                  <a:srgbClr val="10243E"/>
                </a:solidFill>
                <a:latin typeface="Candara"/>
                <a:cs typeface="Candara"/>
              </a:rPr>
              <a:t>ET.</a:t>
            </a:r>
            <a:r>
              <a:rPr sz="1200" b="1" i="1" kern="0" spc="667" dirty="0">
                <a:solidFill>
                  <a:srgbClr val="10243E"/>
                </a:solidFill>
                <a:latin typeface="Candara"/>
                <a:cs typeface="Candara"/>
              </a:rPr>
              <a:t> </a:t>
            </a:r>
            <a:r>
              <a:rPr sz="1200" b="1" i="1" kern="0" dirty="0">
                <a:solidFill>
                  <a:srgbClr val="10243E"/>
                </a:solidFill>
                <a:latin typeface="Candara"/>
                <a:cs typeface="Candara"/>
              </a:rPr>
              <a:t>For</a:t>
            </a:r>
            <a:r>
              <a:rPr sz="1200" b="1" i="1" kern="0" spc="-7" dirty="0">
                <a:solidFill>
                  <a:srgbClr val="10243E"/>
                </a:solidFill>
                <a:latin typeface="Candara"/>
                <a:cs typeface="Candara"/>
              </a:rPr>
              <a:t> </a:t>
            </a:r>
            <a:r>
              <a:rPr sz="1200" b="1" i="1" kern="0" dirty="0">
                <a:solidFill>
                  <a:srgbClr val="10243E"/>
                </a:solidFill>
                <a:latin typeface="Candara"/>
                <a:cs typeface="Candara"/>
              </a:rPr>
              <a:t>more</a:t>
            </a:r>
            <a:r>
              <a:rPr sz="1200" b="1" i="1" kern="0" spc="7" dirty="0">
                <a:solidFill>
                  <a:srgbClr val="10243E"/>
                </a:solidFill>
                <a:latin typeface="Candara"/>
                <a:cs typeface="Candara"/>
              </a:rPr>
              <a:t> </a:t>
            </a:r>
            <a:r>
              <a:rPr sz="1200" b="1" i="1" kern="0" spc="-13" dirty="0">
                <a:solidFill>
                  <a:srgbClr val="10243E"/>
                </a:solidFill>
                <a:latin typeface="Candara"/>
                <a:cs typeface="Candara"/>
              </a:rPr>
              <a:t>information,</a:t>
            </a:r>
            <a:r>
              <a:rPr sz="1200" b="1" i="1" kern="0" spc="-40" dirty="0">
                <a:solidFill>
                  <a:srgbClr val="10243E"/>
                </a:solidFill>
                <a:latin typeface="Candara"/>
                <a:cs typeface="Candara"/>
              </a:rPr>
              <a:t> </a:t>
            </a:r>
            <a:r>
              <a:rPr sz="1200" b="1" i="1" kern="0" dirty="0">
                <a:solidFill>
                  <a:srgbClr val="10243E"/>
                </a:solidFill>
                <a:latin typeface="Candara"/>
                <a:cs typeface="Candara"/>
              </a:rPr>
              <a:t>please</a:t>
            </a:r>
            <a:r>
              <a:rPr sz="1200" b="1" i="1" kern="0" spc="7" dirty="0">
                <a:solidFill>
                  <a:srgbClr val="10243E"/>
                </a:solidFill>
                <a:latin typeface="Candara"/>
                <a:cs typeface="Candara"/>
              </a:rPr>
              <a:t> </a:t>
            </a:r>
            <a:r>
              <a:rPr sz="1200" b="1" i="1" kern="0" dirty="0">
                <a:solidFill>
                  <a:srgbClr val="10243E"/>
                </a:solidFill>
                <a:latin typeface="Candara"/>
                <a:cs typeface="Candara"/>
              </a:rPr>
              <a:t>visit</a:t>
            </a:r>
            <a:r>
              <a:rPr sz="1200" b="1" i="1" kern="0" spc="247" dirty="0">
                <a:solidFill>
                  <a:srgbClr val="10243E"/>
                </a:solidFill>
                <a:latin typeface="Candara"/>
                <a:cs typeface="Candara"/>
              </a:rPr>
              <a:t> </a:t>
            </a:r>
            <a:r>
              <a:rPr sz="1200" i="1" u="sng" kern="0" spc="-13" dirty="0">
                <a:solidFill>
                  <a:srgbClr val="10243E"/>
                </a:solidFill>
                <a:uFill>
                  <a:solidFill>
                    <a:srgbClr val="10243E"/>
                  </a:solidFill>
                </a:uFill>
                <a:latin typeface="Candara"/>
                <a:cs typeface="Candara"/>
                <a:hlinkClick r:id="rId6"/>
              </a:rPr>
              <a:t>www.epa.gov/cleanschoolbus</a:t>
            </a:r>
            <a:r>
              <a:rPr sz="1200" i="1" kern="0" spc="-13" dirty="0">
                <a:solidFill>
                  <a:srgbClr val="10243E"/>
                </a:solidFill>
                <a:latin typeface="Candara"/>
                <a:cs typeface="Candara"/>
                <a:hlinkClick r:id="rId6"/>
              </a:rPr>
              <a:t>.</a:t>
            </a:r>
            <a:endParaRPr sz="1200" kern="0">
              <a:solidFill>
                <a:sysClr val="windowText" lastClr="000000"/>
              </a:solidFill>
              <a:latin typeface="Candara"/>
              <a:cs typeface="Candara"/>
            </a:endParaRPr>
          </a:p>
        </p:txBody>
      </p:sp>
      <p:grpSp>
        <p:nvGrpSpPr>
          <p:cNvPr id="11" name="object 11"/>
          <p:cNvGrpSpPr/>
          <p:nvPr/>
        </p:nvGrpSpPr>
        <p:grpSpPr>
          <a:xfrm>
            <a:off x="651917" y="3165212"/>
            <a:ext cx="4266353" cy="1595120"/>
            <a:chOff x="488937" y="2373909"/>
            <a:chExt cx="3199765" cy="1196340"/>
          </a:xfrm>
        </p:grpSpPr>
        <p:sp>
          <p:nvSpPr>
            <p:cNvPr id="12" name="object 12"/>
            <p:cNvSpPr/>
            <p:nvPr/>
          </p:nvSpPr>
          <p:spPr>
            <a:xfrm>
              <a:off x="488937" y="2373909"/>
              <a:ext cx="3199765" cy="1196340"/>
            </a:xfrm>
            <a:custGeom>
              <a:avLst/>
              <a:gdLst/>
              <a:ahLst/>
              <a:cxnLst/>
              <a:rect l="l" t="t" r="r" b="b"/>
              <a:pathLst>
                <a:path w="3199765" h="1196339">
                  <a:moveTo>
                    <a:pt x="3199688" y="0"/>
                  </a:moveTo>
                  <a:lnTo>
                    <a:pt x="0" y="0"/>
                  </a:lnTo>
                  <a:lnTo>
                    <a:pt x="0" y="1196340"/>
                  </a:lnTo>
                  <a:lnTo>
                    <a:pt x="3199688" y="1196340"/>
                  </a:lnTo>
                  <a:lnTo>
                    <a:pt x="3199688" y="0"/>
                  </a:lnTo>
                  <a:close/>
                </a:path>
              </a:pathLst>
            </a:custGeom>
            <a:solidFill>
              <a:srgbClr val="E4EFF6"/>
            </a:solidFill>
          </p:spPr>
          <p:txBody>
            <a:bodyPr wrap="square" lIns="0" tIns="0" rIns="0" bIns="0" rtlCol="0"/>
            <a:lstStyle/>
            <a:p>
              <a:pPr defTabSz="1219170"/>
              <a:endParaRPr sz="2400" kern="0">
                <a:solidFill>
                  <a:sysClr val="windowText" lastClr="000000"/>
                </a:solidFill>
              </a:endParaRPr>
            </a:p>
          </p:txBody>
        </p:sp>
        <p:sp>
          <p:nvSpPr>
            <p:cNvPr id="13" name="object 13"/>
            <p:cNvSpPr/>
            <p:nvPr/>
          </p:nvSpPr>
          <p:spPr>
            <a:xfrm>
              <a:off x="557517" y="2402103"/>
              <a:ext cx="1542415" cy="280670"/>
            </a:xfrm>
            <a:custGeom>
              <a:avLst/>
              <a:gdLst/>
              <a:ahLst/>
              <a:cxnLst/>
              <a:rect l="l" t="t" r="r" b="b"/>
              <a:pathLst>
                <a:path w="1542414" h="280669">
                  <a:moveTo>
                    <a:pt x="1053084" y="0"/>
                  </a:moveTo>
                  <a:lnTo>
                    <a:pt x="0" y="0"/>
                  </a:lnTo>
                  <a:lnTo>
                    <a:pt x="0" y="280416"/>
                  </a:lnTo>
                  <a:lnTo>
                    <a:pt x="1053084" y="280416"/>
                  </a:lnTo>
                  <a:lnTo>
                    <a:pt x="1053084" y="0"/>
                  </a:lnTo>
                  <a:close/>
                </a:path>
                <a:path w="1542414" h="280669">
                  <a:moveTo>
                    <a:pt x="1542288" y="0"/>
                  </a:moveTo>
                  <a:lnTo>
                    <a:pt x="1100315" y="0"/>
                  </a:lnTo>
                  <a:lnTo>
                    <a:pt x="1100315" y="280416"/>
                  </a:lnTo>
                  <a:lnTo>
                    <a:pt x="1542288" y="280416"/>
                  </a:lnTo>
                  <a:lnTo>
                    <a:pt x="1542288" y="0"/>
                  </a:lnTo>
                  <a:close/>
                </a:path>
              </a:pathLst>
            </a:custGeom>
            <a:solidFill>
              <a:srgbClr val="FFFF00"/>
            </a:solidFill>
          </p:spPr>
          <p:txBody>
            <a:bodyPr wrap="square" lIns="0" tIns="0" rIns="0" bIns="0" rtlCol="0"/>
            <a:lstStyle/>
            <a:p>
              <a:pPr defTabSz="1219170"/>
              <a:endParaRPr sz="2400" kern="0">
                <a:solidFill>
                  <a:sysClr val="windowText" lastClr="000000"/>
                </a:solidFill>
              </a:endParaRPr>
            </a:p>
          </p:txBody>
        </p:sp>
      </p:grpSp>
      <p:graphicFrame>
        <p:nvGraphicFramePr>
          <p:cNvPr id="14" name="object 14"/>
          <p:cNvGraphicFramePr>
            <a:graphicFrameLocks noGrp="1"/>
          </p:cNvGraphicFramePr>
          <p:nvPr/>
        </p:nvGraphicFramePr>
        <p:xfrm>
          <a:off x="643444" y="491677"/>
          <a:ext cx="10888133" cy="5538046"/>
        </p:xfrm>
        <a:graphic>
          <a:graphicData uri="http://schemas.openxmlformats.org/drawingml/2006/table">
            <a:tbl>
              <a:tblPr firstRow="1" bandRow="1">
                <a:tableStyleId>{2D5ABB26-0587-4C30-8999-92F81FD0307C}</a:tableStyleId>
              </a:tblPr>
              <a:tblGrid>
                <a:gridCol w="4266353">
                  <a:extLst>
                    <a:ext uri="{9D8B030D-6E8A-4147-A177-3AD203B41FA5}">
                      <a16:colId xmlns:a16="http://schemas.microsoft.com/office/drawing/2014/main" val="20000"/>
                    </a:ext>
                  </a:extLst>
                </a:gridCol>
                <a:gridCol w="6621780">
                  <a:extLst>
                    <a:ext uri="{9D8B030D-6E8A-4147-A177-3AD203B41FA5}">
                      <a16:colId xmlns:a16="http://schemas.microsoft.com/office/drawing/2014/main" val="20001"/>
                    </a:ext>
                  </a:extLst>
                </a:gridCol>
              </a:tblGrid>
              <a:tr h="723900">
                <a:tc gridSpan="2">
                  <a:txBody>
                    <a:bodyPr/>
                    <a:lstStyle/>
                    <a:p>
                      <a:pPr marL="141605">
                        <a:lnSpc>
                          <a:spcPct val="100000"/>
                        </a:lnSpc>
                        <a:spcBef>
                          <a:spcPts val="350"/>
                        </a:spcBef>
                      </a:pPr>
                      <a:r>
                        <a:rPr sz="3600" b="1" spc="-30" dirty="0">
                          <a:solidFill>
                            <a:srgbClr val="FFFFFF"/>
                          </a:solidFill>
                          <a:latin typeface="Corbel"/>
                          <a:cs typeface="Corbel"/>
                        </a:rPr>
                        <a:t>FY23</a:t>
                      </a:r>
                      <a:r>
                        <a:rPr sz="3600" b="1" spc="-114" dirty="0">
                          <a:solidFill>
                            <a:srgbClr val="FFFFFF"/>
                          </a:solidFill>
                          <a:latin typeface="Corbel"/>
                          <a:cs typeface="Corbel"/>
                        </a:rPr>
                        <a:t> </a:t>
                      </a:r>
                      <a:r>
                        <a:rPr sz="3600" b="1" dirty="0">
                          <a:solidFill>
                            <a:srgbClr val="FFFFFF"/>
                          </a:solidFill>
                          <a:latin typeface="Corbel"/>
                          <a:cs typeface="Corbel"/>
                        </a:rPr>
                        <a:t>Clean</a:t>
                      </a:r>
                      <a:r>
                        <a:rPr sz="3600" b="1" spc="-140" dirty="0">
                          <a:solidFill>
                            <a:srgbClr val="FFFFFF"/>
                          </a:solidFill>
                          <a:latin typeface="Corbel"/>
                          <a:cs typeface="Corbel"/>
                        </a:rPr>
                        <a:t> </a:t>
                      </a:r>
                      <a:r>
                        <a:rPr sz="3600" b="1" dirty="0">
                          <a:solidFill>
                            <a:srgbClr val="FFFFFF"/>
                          </a:solidFill>
                          <a:latin typeface="Corbel"/>
                          <a:cs typeface="Corbel"/>
                        </a:rPr>
                        <a:t>School</a:t>
                      </a:r>
                      <a:r>
                        <a:rPr sz="3600" b="1" spc="-100" dirty="0">
                          <a:solidFill>
                            <a:srgbClr val="FFFFFF"/>
                          </a:solidFill>
                          <a:latin typeface="Corbel"/>
                          <a:cs typeface="Corbel"/>
                        </a:rPr>
                        <a:t> </a:t>
                      </a:r>
                      <a:r>
                        <a:rPr sz="3600" b="1" dirty="0">
                          <a:solidFill>
                            <a:srgbClr val="FFFFFF"/>
                          </a:solidFill>
                          <a:latin typeface="Corbel"/>
                          <a:cs typeface="Corbel"/>
                        </a:rPr>
                        <a:t>Bus</a:t>
                      </a:r>
                      <a:r>
                        <a:rPr sz="3600" b="1" spc="-140" dirty="0">
                          <a:solidFill>
                            <a:srgbClr val="FFFFFF"/>
                          </a:solidFill>
                          <a:latin typeface="Corbel"/>
                          <a:cs typeface="Corbel"/>
                        </a:rPr>
                        <a:t> </a:t>
                      </a:r>
                      <a:r>
                        <a:rPr sz="3600" b="1" dirty="0">
                          <a:solidFill>
                            <a:srgbClr val="FFFFFF"/>
                          </a:solidFill>
                          <a:latin typeface="Corbel"/>
                          <a:cs typeface="Corbel"/>
                        </a:rPr>
                        <a:t>Grants</a:t>
                      </a:r>
                      <a:r>
                        <a:rPr sz="3600" b="1" spc="-65" dirty="0">
                          <a:solidFill>
                            <a:srgbClr val="FFFFFF"/>
                          </a:solidFill>
                          <a:latin typeface="Corbel"/>
                          <a:cs typeface="Corbel"/>
                        </a:rPr>
                        <a:t> </a:t>
                      </a:r>
                      <a:r>
                        <a:rPr sz="3600" b="1" dirty="0">
                          <a:solidFill>
                            <a:srgbClr val="FFFFFF"/>
                          </a:solidFill>
                          <a:latin typeface="Corbel"/>
                          <a:cs typeface="Corbel"/>
                        </a:rPr>
                        <a:t>NOFO</a:t>
                      </a:r>
                      <a:r>
                        <a:rPr sz="3600" b="1" spc="-60" dirty="0">
                          <a:solidFill>
                            <a:srgbClr val="FFFFFF"/>
                          </a:solidFill>
                          <a:latin typeface="Corbel"/>
                          <a:cs typeface="Corbel"/>
                        </a:rPr>
                        <a:t> </a:t>
                      </a:r>
                      <a:r>
                        <a:rPr sz="3600" b="1" dirty="0">
                          <a:solidFill>
                            <a:srgbClr val="FFFFFF"/>
                          </a:solidFill>
                          <a:latin typeface="Corbel"/>
                          <a:cs typeface="Corbel"/>
                        </a:rPr>
                        <a:t>Important</a:t>
                      </a:r>
                      <a:r>
                        <a:rPr sz="3600" b="1" spc="-60" dirty="0">
                          <a:solidFill>
                            <a:srgbClr val="FFFFFF"/>
                          </a:solidFill>
                          <a:latin typeface="Corbel"/>
                          <a:cs typeface="Corbel"/>
                        </a:rPr>
                        <a:t> </a:t>
                      </a:r>
                      <a:r>
                        <a:rPr sz="3600" b="1" spc="-10" dirty="0">
                          <a:solidFill>
                            <a:srgbClr val="FFFFFF"/>
                          </a:solidFill>
                          <a:latin typeface="Corbel"/>
                          <a:cs typeface="Corbel"/>
                        </a:rPr>
                        <a:t>Dates</a:t>
                      </a:r>
                      <a:endParaRPr sz="3600">
                        <a:latin typeface="Corbel"/>
                        <a:cs typeface="Corbel"/>
                      </a:endParaRPr>
                    </a:p>
                  </a:txBody>
                  <a:tcPr marL="0" marR="0" marT="59267" marB="0">
                    <a:lnL w="12700">
                      <a:solidFill>
                        <a:srgbClr val="FFFFFF"/>
                      </a:solidFill>
                      <a:prstDash val="solid"/>
                    </a:lnL>
                    <a:lnR w="12700">
                      <a:solidFill>
                        <a:srgbClr val="FFFFFF"/>
                      </a:solidFill>
                      <a:prstDash val="solid"/>
                    </a:lnR>
                    <a:lnT w="12700">
                      <a:solidFill>
                        <a:srgbClr val="FFFFFF"/>
                      </a:solidFill>
                      <a:prstDash val="solid"/>
                    </a:lnT>
                    <a:lnB w="12700">
                      <a:solidFill>
                        <a:srgbClr val="011A36"/>
                      </a:solidFill>
                      <a:prstDash val="solid"/>
                    </a:lnB>
                    <a:solidFill>
                      <a:srgbClr val="249ADC"/>
                    </a:solidFill>
                  </a:tcPr>
                </a:tc>
                <a:tc hMerge="1">
                  <a:txBody>
                    <a:bodyPr/>
                    <a:lstStyle/>
                    <a:p>
                      <a:endParaRPr/>
                    </a:p>
                  </a:txBody>
                  <a:tcPr marL="0" marR="0" marT="0" marB="0"/>
                </a:tc>
                <a:extLst>
                  <a:ext uri="{0D108BD9-81ED-4DB2-BD59-A6C34878D82A}">
                    <a16:rowId xmlns:a16="http://schemas.microsoft.com/office/drawing/2014/main" val="10000"/>
                  </a:ext>
                </a:extLst>
              </a:tr>
              <a:tr h="457200">
                <a:tc>
                  <a:txBody>
                    <a:bodyPr/>
                    <a:lstStyle/>
                    <a:p>
                      <a:pPr marL="67945">
                        <a:lnSpc>
                          <a:spcPct val="100000"/>
                        </a:lnSpc>
                        <a:spcBef>
                          <a:spcPts val="150"/>
                        </a:spcBef>
                      </a:pPr>
                      <a:r>
                        <a:rPr sz="2400" b="1" dirty="0">
                          <a:solidFill>
                            <a:srgbClr val="011A36"/>
                          </a:solidFill>
                          <a:latin typeface="Corbel"/>
                          <a:cs typeface="Corbel"/>
                        </a:rPr>
                        <a:t>April</a:t>
                      </a:r>
                      <a:r>
                        <a:rPr sz="2400" b="1" spc="-15" dirty="0">
                          <a:solidFill>
                            <a:srgbClr val="011A36"/>
                          </a:solidFill>
                          <a:latin typeface="Corbel"/>
                          <a:cs typeface="Corbel"/>
                        </a:rPr>
                        <a:t> </a:t>
                      </a:r>
                      <a:r>
                        <a:rPr sz="2400" b="1" dirty="0">
                          <a:solidFill>
                            <a:srgbClr val="011A36"/>
                          </a:solidFill>
                          <a:latin typeface="Corbel"/>
                          <a:cs typeface="Corbel"/>
                        </a:rPr>
                        <a:t>24,</a:t>
                      </a:r>
                      <a:r>
                        <a:rPr sz="2400" b="1" spc="-15" dirty="0">
                          <a:solidFill>
                            <a:srgbClr val="011A36"/>
                          </a:solidFill>
                          <a:latin typeface="Corbel"/>
                          <a:cs typeface="Corbel"/>
                        </a:rPr>
                        <a:t> </a:t>
                      </a:r>
                      <a:r>
                        <a:rPr sz="2400" b="1" spc="-20" dirty="0">
                          <a:solidFill>
                            <a:srgbClr val="011A36"/>
                          </a:solidFill>
                          <a:latin typeface="Corbel"/>
                          <a:cs typeface="Corbel"/>
                        </a:rPr>
                        <a:t>2023</a:t>
                      </a:r>
                      <a:endParaRPr sz="2400">
                        <a:latin typeface="Corbel"/>
                        <a:cs typeface="Corbel"/>
                      </a:endParaRPr>
                    </a:p>
                  </a:txBody>
                  <a:tcPr marL="0" marR="0" marT="25400" marB="0">
                    <a:lnL w="12700">
                      <a:solidFill>
                        <a:srgbClr val="011A36"/>
                      </a:solidFill>
                      <a:prstDash val="solid"/>
                    </a:lnL>
                    <a:lnR w="12700">
                      <a:solidFill>
                        <a:srgbClr val="011A36"/>
                      </a:solidFill>
                      <a:prstDash val="solid"/>
                    </a:lnR>
                    <a:lnT w="12700">
                      <a:solidFill>
                        <a:srgbClr val="011A36"/>
                      </a:solidFill>
                      <a:prstDash val="solid"/>
                    </a:lnT>
                    <a:lnB w="12700">
                      <a:solidFill>
                        <a:srgbClr val="011A36"/>
                      </a:solidFill>
                      <a:prstDash val="solid"/>
                    </a:lnB>
                    <a:solidFill>
                      <a:srgbClr val="E4EFF6"/>
                    </a:solidFill>
                  </a:tcPr>
                </a:tc>
                <a:tc>
                  <a:txBody>
                    <a:bodyPr/>
                    <a:lstStyle/>
                    <a:p>
                      <a:pPr marL="68580">
                        <a:lnSpc>
                          <a:spcPct val="100000"/>
                        </a:lnSpc>
                        <a:spcBef>
                          <a:spcPts val="150"/>
                        </a:spcBef>
                      </a:pPr>
                      <a:r>
                        <a:rPr sz="2400" b="1" dirty="0">
                          <a:solidFill>
                            <a:srgbClr val="011A36"/>
                          </a:solidFill>
                          <a:latin typeface="Corbel"/>
                          <a:cs typeface="Corbel"/>
                        </a:rPr>
                        <a:t>Notice</a:t>
                      </a:r>
                      <a:r>
                        <a:rPr sz="2400" b="1" spc="-55" dirty="0">
                          <a:solidFill>
                            <a:srgbClr val="011A36"/>
                          </a:solidFill>
                          <a:latin typeface="Corbel"/>
                          <a:cs typeface="Corbel"/>
                        </a:rPr>
                        <a:t> </a:t>
                      </a:r>
                      <a:r>
                        <a:rPr sz="2400" b="1" dirty="0">
                          <a:solidFill>
                            <a:srgbClr val="011A36"/>
                          </a:solidFill>
                          <a:latin typeface="Corbel"/>
                          <a:cs typeface="Corbel"/>
                        </a:rPr>
                        <a:t>of</a:t>
                      </a:r>
                      <a:r>
                        <a:rPr sz="2400" b="1" spc="-20" dirty="0">
                          <a:solidFill>
                            <a:srgbClr val="011A36"/>
                          </a:solidFill>
                          <a:latin typeface="Corbel"/>
                          <a:cs typeface="Corbel"/>
                        </a:rPr>
                        <a:t> </a:t>
                      </a:r>
                      <a:r>
                        <a:rPr sz="2400" b="1" spc="-10" dirty="0">
                          <a:solidFill>
                            <a:srgbClr val="011A36"/>
                          </a:solidFill>
                          <a:latin typeface="Corbel"/>
                          <a:cs typeface="Corbel"/>
                        </a:rPr>
                        <a:t>Funding</a:t>
                      </a:r>
                      <a:r>
                        <a:rPr sz="2400" b="1" spc="-85" dirty="0">
                          <a:solidFill>
                            <a:srgbClr val="011A36"/>
                          </a:solidFill>
                          <a:latin typeface="Corbel"/>
                          <a:cs typeface="Corbel"/>
                        </a:rPr>
                        <a:t> </a:t>
                      </a:r>
                      <a:r>
                        <a:rPr sz="2400" b="1" dirty="0">
                          <a:solidFill>
                            <a:srgbClr val="011A36"/>
                          </a:solidFill>
                          <a:latin typeface="Corbel"/>
                          <a:cs typeface="Corbel"/>
                        </a:rPr>
                        <a:t>Opportunity</a:t>
                      </a:r>
                      <a:r>
                        <a:rPr sz="2400" b="1" spc="-15" dirty="0">
                          <a:solidFill>
                            <a:srgbClr val="011A36"/>
                          </a:solidFill>
                          <a:latin typeface="Corbel"/>
                          <a:cs typeface="Corbel"/>
                        </a:rPr>
                        <a:t> </a:t>
                      </a:r>
                      <a:r>
                        <a:rPr sz="2400" b="1" spc="-25" dirty="0">
                          <a:solidFill>
                            <a:srgbClr val="011A36"/>
                          </a:solidFill>
                          <a:latin typeface="Corbel"/>
                          <a:cs typeface="Corbel"/>
                        </a:rPr>
                        <a:t>(NOFO)</a:t>
                      </a:r>
                      <a:r>
                        <a:rPr sz="2400" b="1" spc="-65" dirty="0">
                          <a:solidFill>
                            <a:srgbClr val="011A36"/>
                          </a:solidFill>
                          <a:latin typeface="Corbel"/>
                          <a:cs typeface="Corbel"/>
                        </a:rPr>
                        <a:t> </a:t>
                      </a:r>
                      <a:r>
                        <a:rPr sz="2400" b="1" spc="-10" dirty="0">
                          <a:solidFill>
                            <a:srgbClr val="011A36"/>
                          </a:solidFill>
                          <a:latin typeface="Corbel"/>
                          <a:cs typeface="Corbel"/>
                        </a:rPr>
                        <a:t>Opened</a:t>
                      </a:r>
                      <a:endParaRPr sz="2400">
                        <a:latin typeface="Corbel"/>
                        <a:cs typeface="Corbel"/>
                      </a:endParaRPr>
                    </a:p>
                  </a:txBody>
                  <a:tcPr marL="0" marR="0" marT="25400" marB="0">
                    <a:lnL w="12700">
                      <a:solidFill>
                        <a:srgbClr val="011A36"/>
                      </a:solidFill>
                      <a:prstDash val="solid"/>
                    </a:lnL>
                    <a:lnR w="12700">
                      <a:solidFill>
                        <a:srgbClr val="011A36"/>
                      </a:solidFill>
                      <a:prstDash val="solid"/>
                    </a:lnR>
                    <a:lnT w="12700">
                      <a:solidFill>
                        <a:srgbClr val="011A36"/>
                      </a:solidFill>
                      <a:prstDash val="solid"/>
                    </a:lnT>
                    <a:lnB w="12700">
                      <a:solidFill>
                        <a:srgbClr val="011A36"/>
                      </a:solidFill>
                      <a:prstDash val="solid"/>
                    </a:lnB>
                    <a:solidFill>
                      <a:srgbClr val="E4EFF6"/>
                    </a:solidFill>
                  </a:tcPr>
                </a:tc>
                <a:extLst>
                  <a:ext uri="{0D108BD9-81ED-4DB2-BD59-A6C34878D82A}">
                    <a16:rowId xmlns:a16="http://schemas.microsoft.com/office/drawing/2014/main" val="10001"/>
                  </a:ext>
                </a:extLst>
              </a:tr>
              <a:tr h="1026160">
                <a:tc>
                  <a:txBody>
                    <a:bodyPr/>
                    <a:lstStyle/>
                    <a:p>
                      <a:pPr marL="67945">
                        <a:lnSpc>
                          <a:spcPct val="100000"/>
                        </a:lnSpc>
                        <a:spcBef>
                          <a:spcPts val="150"/>
                        </a:spcBef>
                      </a:pPr>
                      <a:r>
                        <a:rPr sz="2400" b="1" dirty="0">
                          <a:solidFill>
                            <a:srgbClr val="011A36"/>
                          </a:solidFill>
                          <a:latin typeface="Corbel"/>
                          <a:cs typeface="Corbel"/>
                        </a:rPr>
                        <a:t>May</a:t>
                      </a:r>
                      <a:r>
                        <a:rPr sz="2400" b="1" spc="-25" dirty="0">
                          <a:solidFill>
                            <a:srgbClr val="011A36"/>
                          </a:solidFill>
                          <a:latin typeface="Corbel"/>
                          <a:cs typeface="Corbel"/>
                        </a:rPr>
                        <a:t> </a:t>
                      </a:r>
                      <a:r>
                        <a:rPr sz="2400" b="1" dirty="0">
                          <a:solidFill>
                            <a:srgbClr val="011A36"/>
                          </a:solidFill>
                          <a:latin typeface="Corbel"/>
                          <a:cs typeface="Corbel"/>
                        </a:rPr>
                        <a:t>10,</a:t>
                      </a:r>
                      <a:r>
                        <a:rPr sz="2400" b="1" spc="-15" dirty="0">
                          <a:solidFill>
                            <a:srgbClr val="011A36"/>
                          </a:solidFill>
                          <a:latin typeface="Corbel"/>
                          <a:cs typeface="Corbel"/>
                        </a:rPr>
                        <a:t> </a:t>
                      </a:r>
                      <a:r>
                        <a:rPr sz="2400" b="1" spc="-20" dirty="0">
                          <a:solidFill>
                            <a:srgbClr val="011A36"/>
                          </a:solidFill>
                          <a:latin typeface="Corbel"/>
                          <a:cs typeface="Corbel"/>
                        </a:rPr>
                        <a:t>2023</a:t>
                      </a:r>
                      <a:r>
                        <a:rPr sz="2400" b="1" spc="-30" dirty="0">
                          <a:solidFill>
                            <a:srgbClr val="011A36"/>
                          </a:solidFill>
                          <a:latin typeface="Corbel"/>
                          <a:cs typeface="Corbel"/>
                        </a:rPr>
                        <a:t> </a:t>
                      </a:r>
                      <a:r>
                        <a:rPr sz="2400" b="1" dirty="0">
                          <a:solidFill>
                            <a:srgbClr val="011A36"/>
                          </a:solidFill>
                          <a:latin typeface="Corbel"/>
                          <a:cs typeface="Corbel"/>
                        </a:rPr>
                        <a:t>at</a:t>
                      </a:r>
                      <a:r>
                        <a:rPr sz="2400" b="1" spc="-25" dirty="0">
                          <a:solidFill>
                            <a:srgbClr val="011A36"/>
                          </a:solidFill>
                          <a:latin typeface="Corbel"/>
                          <a:cs typeface="Corbel"/>
                        </a:rPr>
                        <a:t> </a:t>
                      </a:r>
                      <a:r>
                        <a:rPr sz="2400" b="1" dirty="0">
                          <a:solidFill>
                            <a:srgbClr val="011A36"/>
                          </a:solidFill>
                          <a:latin typeface="Corbel"/>
                          <a:cs typeface="Corbel"/>
                        </a:rPr>
                        <a:t>3:00</a:t>
                      </a:r>
                      <a:r>
                        <a:rPr sz="2400" b="1" spc="-30" dirty="0">
                          <a:solidFill>
                            <a:srgbClr val="011A36"/>
                          </a:solidFill>
                          <a:latin typeface="Corbel"/>
                          <a:cs typeface="Corbel"/>
                        </a:rPr>
                        <a:t> </a:t>
                      </a:r>
                      <a:r>
                        <a:rPr sz="2400" b="1" dirty="0">
                          <a:solidFill>
                            <a:srgbClr val="011A36"/>
                          </a:solidFill>
                          <a:latin typeface="Corbel"/>
                          <a:cs typeface="Corbel"/>
                        </a:rPr>
                        <a:t>p.m.</a:t>
                      </a:r>
                      <a:r>
                        <a:rPr sz="2400" b="1" spc="-15" dirty="0">
                          <a:solidFill>
                            <a:srgbClr val="011A36"/>
                          </a:solidFill>
                          <a:latin typeface="Corbel"/>
                          <a:cs typeface="Corbel"/>
                        </a:rPr>
                        <a:t> </a:t>
                      </a:r>
                      <a:r>
                        <a:rPr sz="2400" b="1" spc="-20" dirty="0">
                          <a:solidFill>
                            <a:srgbClr val="011A36"/>
                          </a:solidFill>
                          <a:latin typeface="Corbel"/>
                          <a:cs typeface="Corbel"/>
                        </a:rPr>
                        <a:t>(ET)</a:t>
                      </a:r>
                      <a:endParaRPr sz="2400">
                        <a:latin typeface="Corbel"/>
                        <a:cs typeface="Corbel"/>
                      </a:endParaRPr>
                    </a:p>
                  </a:txBody>
                  <a:tcPr marL="0" marR="0" marT="25400" marB="0">
                    <a:lnL w="12700">
                      <a:solidFill>
                        <a:srgbClr val="011A36"/>
                      </a:solidFill>
                      <a:prstDash val="solid"/>
                    </a:lnL>
                    <a:lnR w="12700">
                      <a:solidFill>
                        <a:srgbClr val="011A36"/>
                      </a:solidFill>
                      <a:prstDash val="solid"/>
                    </a:lnR>
                    <a:lnT w="12700">
                      <a:solidFill>
                        <a:srgbClr val="011A36"/>
                      </a:solidFill>
                      <a:prstDash val="solid"/>
                    </a:lnT>
                    <a:lnB w="12700">
                      <a:solidFill>
                        <a:srgbClr val="011A36"/>
                      </a:solidFill>
                      <a:prstDash val="solid"/>
                    </a:lnB>
                    <a:solidFill>
                      <a:srgbClr val="E4EFF6"/>
                    </a:solidFill>
                  </a:tcPr>
                </a:tc>
                <a:tc>
                  <a:txBody>
                    <a:bodyPr/>
                    <a:lstStyle/>
                    <a:p>
                      <a:pPr marL="68580">
                        <a:lnSpc>
                          <a:spcPct val="100000"/>
                        </a:lnSpc>
                        <a:spcBef>
                          <a:spcPts val="150"/>
                        </a:spcBef>
                      </a:pPr>
                      <a:r>
                        <a:rPr sz="2400" b="1" dirty="0">
                          <a:solidFill>
                            <a:srgbClr val="011A36"/>
                          </a:solidFill>
                          <a:latin typeface="Corbel"/>
                          <a:cs typeface="Corbel"/>
                        </a:rPr>
                        <a:t>1</a:t>
                      </a:r>
                      <a:r>
                        <a:rPr sz="2400" b="1" baseline="25462" dirty="0">
                          <a:solidFill>
                            <a:srgbClr val="011A36"/>
                          </a:solidFill>
                          <a:latin typeface="Corbel"/>
                          <a:cs typeface="Corbel"/>
                        </a:rPr>
                        <a:t>st</a:t>
                      </a:r>
                      <a:r>
                        <a:rPr sz="2400" b="1" spc="-7" baseline="25462" dirty="0">
                          <a:solidFill>
                            <a:srgbClr val="011A36"/>
                          </a:solidFill>
                          <a:latin typeface="Corbel"/>
                          <a:cs typeface="Corbel"/>
                        </a:rPr>
                        <a:t> </a:t>
                      </a:r>
                      <a:r>
                        <a:rPr sz="2400" b="1" dirty="0">
                          <a:solidFill>
                            <a:srgbClr val="011A36"/>
                          </a:solidFill>
                          <a:latin typeface="Corbel"/>
                          <a:cs typeface="Corbel"/>
                        </a:rPr>
                        <a:t>Webinar</a:t>
                      </a:r>
                      <a:r>
                        <a:rPr sz="2400" b="1" spc="-40" dirty="0">
                          <a:solidFill>
                            <a:srgbClr val="011A36"/>
                          </a:solidFill>
                          <a:latin typeface="Corbel"/>
                          <a:cs typeface="Corbel"/>
                        </a:rPr>
                        <a:t> </a:t>
                      </a:r>
                      <a:r>
                        <a:rPr sz="2400" b="1" spc="-10" dirty="0">
                          <a:solidFill>
                            <a:srgbClr val="011A36"/>
                          </a:solidFill>
                          <a:latin typeface="Corbel"/>
                          <a:cs typeface="Corbel"/>
                        </a:rPr>
                        <a:t>Information</a:t>
                      </a:r>
                      <a:r>
                        <a:rPr sz="2400" b="1" spc="-45" dirty="0">
                          <a:solidFill>
                            <a:srgbClr val="011A36"/>
                          </a:solidFill>
                          <a:latin typeface="Corbel"/>
                          <a:cs typeface="Corbel"/>
                        </a:rPr>
                        <a:t> </a:t>
                      </a:r>
                      <a:r>
                        <a:rPr sz="2400" b="1" spc="-10" dirty="0">
                          <a:solidFill>
                            <a:srgbClr val="011A36"/>
                          </a:solidFill>
                          <a:latin typeface="Corbel"/>
                          <a:cs typeface="Corbel"/>
                        </a:rPr>
                        <a:t>Session</a:t>
                      </a:r>
                      <a:endParaRPr sz="2400">
                        <a:latin typeface="Corbel"/>
                        <a:cs typeface="Corbel"/>
                      </a:endParaRPr>
                    </a:p>
                    <a:p>
                      <a:pPr marL="68580" marR="336550">
                        <a:lnSpc>
                          <a:spcPct val="100000"/>
                        </a:lnSpc>
                        <a:spcBef>
                          <a:spcPts val="25"/>
                        </a:spcBef>
                      </a:pPr>
                      <a:r>
                        <a:rPr sz="1900" i="1" spc="-10" dirty="0">
                          <a:solidFill>
                            <a:srgbClr val="011A36"/>
                          </a:solidFill>
                          <a:latin typeface="Corbel"/>
                          <a:cs typeface="Corbel"/>
                        </a:rPr>
                        <a:t>Webinar</a:t>
                      </a:r>
                      <a:r>
                        <a:rPr sz="1900" i="1" spc="-15" dirty="0">
                          <a:solidFill>
                            <a:srgbClr val="011A36"/>
                          </a:solidFill>
                          <a:latin typeface="Corbel"/>
                          <a:cs typeface="Corbel"/>
                        </a:rPr>
                        <a:t> </a:t>
                      </a:r>
                      <a:r>
                        <a:rPr sz="1900" i="1" dirty="0">
                          <a:solidFill>
                            <a:srgbClr val="011A36"/>
                          </a:solidFill>
                          <a:latin typeface="Corbel"/>
                          <a:cs typeface="Corbel"/>
                        </a:rPr>
                        <a:t>links</a:t>
                      </a:r>
                      <a:r>
                        <a:rPr sz="1900" i="1" spc="-35" dirty="0">
                          <a:solidFill>
                            <a:srgbClr val="011A36"/>
                          </a:solidFill>
                          <a:latin typeface="Corbel"/>
                          <a:cs typeface="Corbel"/>
                        </a:rPr>
                        <a:t> </a:t>
                      </a:r>
                      <a:r>
                        <a:rPr sz="1900" i="1" dirty="0">
                          <a:solidFill>
                            <a:srgbClr val="011A36"/>
                          </a:solidFill>
                          <a:latin typeface="Corbel"/>
                          <a:cs typeface="Corbel"/>
                        </a:rPr>
                        <a:t>and</a:t>
                      </a:r>
                      <a:r>
                        <a:rPr sz="1900" i="1" spc="-35" dirty="0">
                          <a:solidFill>
                            <a:srgbClr val="011A36"/>
                          </a:solidFill>
                          <a:latin typeface="Corbel"/>
                          <a:cs typeface="Corbel"/>
                        </a:rPr>
                        <a:t> </a:t>
                      </a:r>
                      <a:r>
                        <a:rPr sz="1900" i="1" dirty="0">
                          <a:solidFill>
                            <a:srgbClr val="011A36"/>
                          </a:solidFill>
                          <a:latin typeface="Corbel"/>
                          <a:cs typeface="Corbel"/>
                        </a:rPr>
                        <a:t>additional</a:t>
                      </a:r>
                      <a:r>
                        <a:rPr sz="1900" i="1" spc="-35" dirty="0">
                          <a:solidFill>
                            <a:srgbClr val="011A36"/>
                          </a:solidFill>
                          <a:latin typeface="Corbel"/>
                          <a:cs typeface="Corbel"/>
                        </a:rPr>
                        <a:t> </a:t>
                      </a:r>
                      <a:r>
                        <a:rPr sz="1900" i="1" dirty="0">
                          <a:solidFill>
                            <a:srgbClr val="011A36"/>
                          </a:solidFill>
                          <a:latin typeface="Corbel"/>
                          <a:cs typeface="Corbel"/>
                        </a:rPr>
                        <a:t>session</a:t>
                      </a:r>
                      <a:r>
                        <a:rPr sz="1900" i="1" spc="-20" dirty="0">
                          <a:solidFill>
                            <a:srgbClr val="011A36"/>
                          </a:solidFill>
                          <a:latin typeface="Corbel"/>
                          <a:cs typeface="Corbel"/>
                        </a:rPr>
                        <a:t> </a:t>
                      </a:r>
                      <a:r>
                        <a:rPr sz="1900" i="1" dirty="0">
                          <a:solidFill>
                            <a:srgbClr val="011A36"/>
                          </a:solidFill>
                          <a:latin typeface="Corbel"/>
                          <a:cs typeface="Corbel"/>
                        </a:rPr>
                        <a:t>dates</a:t>
                      </a:r>
                      <a:r>
                        <a:rPr sz="1900" i="1" spc="-30" dirty="0">
                          <a:solidFill>
                            <a:srgbClr val="011A36"/>
                          </a:solidFill>
                          <a:latin typeface="Corbel"/>
                          <a:cs typeface="Corbel"/>
                        </a:rPr>
                        <a:t> </a:t>
                      </a:r>
                      <a:r>
                        <a:rPr sz="1900" i="1" dirty="0">
                          <a:solidFill>
                            <a:srgbClr val="011A36"/>
                          </a:solidFill>
                          <a:latin typeface="Corbel"/>
                          <a:cs typeface="Corbel"/>
                        </a:rPr>
                        <a:t>can</a:t>
                      </a:r>
                      <a:r>
                        <a:rPr sz="1900" i="1" spc="-40" dirty="0">
                          <a:solidFill>
                            <a:srgbClr val="011A36"/>
                          </a:solidFill>
                          <a:latin typeface="Corbel"/>
                          <a:cs typeface="Corbel"/>
                        </a:rPr>
                        <a:t> </a:t>
                      </a:r>
                      <a:r>
                        <a:rPr sz="1900" i="1" dirty="0">
                          <a:solidFill>
                            <a:srgbClr val="011A36"/>
                          </a:solidFill>
                          <a:latin typeface="Corbel"/>
                          <a:cs typeface="Corbel"/>
                        </a:rPr>
                        <a:t>be</a:t>
                      </a:r>
                      <a:r>
                        <a:rPr sz="1900" i="1" spc="-20" dirty="0">
                          <a:solidFill>
                            <a:srgbClr val="011A36"/>
                          </a:solidFill>
                          <a:latin typeface="Corbel"/>
                          <a:cs typeface="Corbel"/>
                        </a:rPr>
                        <a:t> </a:t>
                      </a:r>
                      <a:r>
                        <a:rPr sz="1900" i="1" dirty="0">
                          <a:solidFill>
                            <a:srgbClr val="011A36"/>
                          </a:solidFill>
                          <a:latin typeface="Corbel"/>
                          <a:cs typeface="Corbel"/>
                        </a:rPr>
                        <a:t>found</a:t>
                      </a:r>
                      <a:r>
                        <a:rPr sz="1900" i="1" spc="-35" dirty="0">
                          <a:solidFill>
                            <a:srgbClr val="011A36"/>
                          </a:solidFill>
                          <a:latin typeface="Corbel"/>
                          <a:cs typeface="Corbel"/>
                        </a:rPr>
                        <a:t> </a:t>
                      </a:r>
                      <a:r>
                        <a:rPr sz="1900" i="1" spc="-25" dirty="0">
                          <a:solidFill>
                            <a:srgbClr val="011A36"/>
                          </a:solidFill>
                          <a:latin typeface="Corbel"/>
                          <a:cs typeface="Corbel"/>
                        </a:rPr>
                        <a:t>at: </a:t>
                      </a:r>
                      <a:r>
                        <a:rPr sz="1900" i="1" spc="-10" dirty="0">
                          <a:solidFill>
                            <a:srgbClr val="011A36"/>
                          </a:solidFill>
                          <a:latin typeface="Corbel"/>
                          <a:cs typeface="Corbel"/>
                          <a:hlinkClick r:id="rId7"/>
                        </a:rPr>
                        <a:t>www.epa.gov/cleanschoolbus/clean-school-bus-program-grants</a:t>
                      </a:r>
                      <a:endParaRPr sz="1900">
                        <a:latin typeface="Corbel"/>
                        <a:cs typeface="Corbel"/>
                      </a:endParaRPr>
                    </a:p>
                  </a:txBody>
                  <a:tcPr marL="0" marR="0" marT="25400" marB="0">
                    <a:lnL w="12700">
                      <a:solidFill>
                        <a:srgbClr val="011A36"/>
                      </a:solidFill>
                      <a:prstDash val="solid"/>
                    </a:lnL>
                    <a:lnR w="12700">
                      <a:solidFill>
                        <a:srgbClr val="011A36"/>
                      </a:solidFill>
                      <a:prstDash val="solid"/>
                    </a:lnR>
                    <a:lnT w="12700">
                      <a:solidFill>
                        <a:srgbClr val="011A36"/>
                      </a:solidFill>
                      <a:prstDash val="solid"/>
                    </a:lnT>
                    <a:lnB w="12700">
                      <a:solidFill>
                        <a:srgbClr val="011A36"/>
                      </a:solidFill>
                      <a:prstDash val="solid"/>
                    </a:lnB>
                    <a:solidFill>
                      <a:srgbClr val="E4EFF6"/>
                    </a:solidFill>
                  </a:tcPr>
                </a:tc>
                <a:extLst>
                  <a:ext uri="{0D108BD9-81ED-4DB2-BD59-A6C34878D82A}">
                    <a16:rowId xmlns:a16="http://schemas.microsoft.com/office/drawing/2014/main" val="10002"/>
                  </a:ext>
                </a:extLst>
              </a:tr>
              <a:tr h="457200">
                <a:tc>
                  <a:txBody>
                    <a:bodyPr/>
                    <a:lstStyle/>
                    <a:p>
                      <a:pPr marL="67945">
                        <a:lnSpc>
                          <a:spcPct val="100000"/>
                        </a:lnSpc>
                        <a:spcBef>
                          <a:spcPts val="150"/>
                        </a:spcBef>
                      </a:pPr>
                      <a:r>
                        <a:rPr sz="2400" b="1" dirty="0">
                          <a:solidFill>
                            <a:srgbClr val="011A36"/>
                          </a:solidFill>
                          <a:latin typeface="Corbel"/>
                          <a:cs typeface="Corbel"/>
                        </a:rPr>
                        <a:t>August</a:t>
                      </a:r>
                      <a:r>
                        <a:rPr sz="2400" b="1" spc="-25" dirty="0">
                          <a:solidFill>
                            <a:srgbClr val="011A36"/>
                          </a:solidFill>
                          <a:latin typeface="Corbel"/>
                          <a:cs typeface="Corbel"/>
                        </a:rPr>
                        <a:t> </a:t>
                      </a:r>
                      <a:r>
                        <a:rPr sz="2400" b="1" dirty="0">
                          <a:solidFill>
                            <a:srgbClr val="011A36"/>
                          </a:solidFill>
                          <a:latin typeface="Corbel"/>
                          <a:cs typeface="Corbel"/>
                        </a:rPr>
                        <a:t>9,</a:t>
                      </a:r>
                      <a:r>
                        <a:rPr sz="2400" b="1" spc="-25" dirty="0">
                          <a:solidFill>
                            <a:srgbClr val="011A36"/>
                          </a:solidFill>
                          <a:latin typeface="Corbel"/>
                          <a:cs typeface="Corbel"/>
                        </a:rPr>
                        <a:t> </a:t>
                      </a:r>
                      <a:r>
                        <a:rPr sz="2400" b="1" spc="-20" dirty="0">
                          <a:solidFill>
                            <a:srgbClr val="011A36"/>
                          </a:solidFill>
                          <a:latin typeface="Corbel"/>
                          <a:cs typeface="Corbel"/>
                        </a:rPr>
                        <a:t>2023</a:t>
                      </a:r>
                      <a:endParaRPr sz="2400">
                        <a:latin typeface="Corbel"/>
                        <a:cs typeface="Corbel"/>
                      </a:endParaRPr>
                    </a:p>
                  </a:txBody>
                  <a:tcPr marL="0" marR="0" marT="25400" marB="0">
                    <a:lnL w="12700">
                      <a:solidFill>
                        <a:srgbClr val="011A36"/>
                      </a:solidFill>
                      <a:prstDash val="solid"/>
                    </a:lnL>
                    <a:lnR w="12700">
                      <a:solidFill>
                        <a:srgbClr val="011A36"/>
                      </a:solidFill>
                      <a:prstDash val="solid"/>
                    </a:lnR>
                    <a:lnT w="12700">
                      <a:solidFill>
                        <a:srgbClr val="011A36"/>
                      </a:solidFill>
                      <a:prstDash val="solid"/>
                    </a:lnT>
                    <a:lnB w="12700">
                      <a:solidFill>
                        <a:srgbClr val="011A36"/>
                      </a:solidFill>
                      <a:prstDash val="solid"/>
                    </a:lnB>
                    <a:solidFill>
                      <a:srgbClr val="E4EFF6"/>
                    </a:solidFill>
                  </a:tcPr>
                </a:tc>
                <a:tc>
                  <a:txBody>
                    <a:bodyPr/>
                    <a:lstStyle/>
                    <a:p>
                      <a:pPr marL="68580">
                        <a:lnSpc>
                          <a:spcPct val="100000"/>
                        </a:lnSpc>
                        <a:spcBef>
                          <a:spcPts val="150"/>
                        </a:spcBef>
                      </a:pPr>
                      <a:r>
                        <a:rPr sz="2400" b="1" dirty="0">
                          <a:solidFill>
                            <a:srgbClr val="011A36"/>
                          </a:solidFill>
                          <a:latin typeface="Corbel"/>
                          <a:cs typeface="Corbel"/>
                        </a:rPr>
                        <a:t>Final</a:t>
                      </a:r>
                      <a:r>
                        <a:rPr sz="2400" b="1" spc="-10" dirty="0">
                          <a:solidFill>
                            <a:srgbClr val="011A36"/>
                          </a:solidFill>
                          <a:latin typeface="Corbel"/>
                          <a:cs typeface="Corbel"/>
                        </a:rPr>
                        <a:t> </a:t>
                      </a:r>
                      <a:r>
                        <a:rPr sz="2400" b="1" dirty="0">
                          <a:solidFill>
                            <a:srgbClr val="011A36"/>
                          </a:solidFill>
                          <a:latin typeface="Corbel"/>
                          <a:cs typeface="Corbel"/>
                        </a:rPr>
                        <a:t>Date to</a:t>
                      </a:r>
                      <a:r>
                        <a:rPr sz="2400" b="1" spc="-50" dirty="0">
                          <a:solidFill>
                            <a:srgbClr val="011A36"/>
                          </a:solidFill>
                          <a:latin typeface="Corbel"/>
                          <a:cs typeface="Corbel"/>
                        </a:rPr>
                        <a:t> </a:t>
                      </a:r>
                      <a:r>
                        <a:rPr sz="2400" b="1" spc="-10" dirty="0">
                          <a:solidFill>
                            <a:srgbClr val="011A36"/>
                          </a:solidFill>
                          <a:latin typeface="Corbel"/>
                          <a:cs typeface="Corbel"/>
                        </a:rPr>
                        <a:t>Submit</a:t>
                      </a:r>
                      <a:r>
                        <a:rPr sz="2400" b="1" spc="-85" dirty="0">
                          <a:solidFill>
                            <a:srgbClr val="011A36"/>
                          </a:solidFill>
                          <a:latin typeface="Corbel"/>
                          <a:cs typeface="Corbel"/>
                        </a:rPr>
                        <a:t> </a:t>
                      </a:r>
                      <a:r>
                        <a:rPr sz="2400" b="1" spc="-10" dirty="0">
                          <a:solidFill>
                            <a:srgbClr val="011A36"/>
                          </a:solidFill>
                          <a:latin typeface="Corbel"/>
                          <a:cs typeface="Corbel"/>
                        </a:rPr>
                        <a:t>Questions</a:t>
                      </a:r>
                      <a:endParaRPr sz="2400">
                        <a:latin typeface="Corbel"/>
                        <a:cs typeface="Corbel"/>
                      </a:endParaRPr>
                    </a:p>
                  </a:txBody>
                  <a:tcPr marL="0" marR="0" marT="25400" marB="0">
                    <a:lnL w="12700">
                      <a:solidFill>
                        <a:srgbClr val="011A36"/>
                      </a:solidFill>
                      <a:prstDash val="solid"/>
                    </a:lnL>
                    <a:lnR w="12700">
                      <a:solidFill>
                        <a:srgbClr val="011A36"/>
                      </a:solidFill>
                      <a:prstDash val="solid"/>
                    </a:lnR>
                    <a:lnT w="12700">
                      <a:solidFill>
                        <a:srgbClr val="011A36"/>
                      </a:solidFill>
                      <a:prstDash val="solid"/>
                    </a:lnT>
                    <a:lnB w="12700">
                      <a:solidFill>
                        <a:srgbClr val="011A36"/>
                      </a:solidFill>
                      <a:prstDash val="solid"/>
                    </a:lnB>
                    <a:solidFill>
                      <a:srgbClr val="E4EFF6"/>
                    </a:solidFill>
                  </a:tcPr>
                </a:tc>
                <a:extLst>
                  <a:ext uri="{0D108BD9-81ED-4DB2-BD59-A6C34878D82A}">
                    <a16:rowId xmlns:a16="http://schemas.microsoft.com/office/drawing/2014/main" val="10003"/>
                  </a:ext>
                </a:extLst>
              </a:tr>
              <a:tr h="1594273">
                <a:tc>
                  <a:txBody>
                    <a:bodyPr/>
                    <a:lstStyle/>
                    <a:p>
                      <a:pPr marL="68580" marR="250825">
                        <a:lnSpc>
                          <a:spcPct val="100000"/>
                        </a:lnSpc>
                        <a:spcBef>
                          <a:spcPts val="150"/>
                        </a:spcBef>
                      </a:pPr>
                      <a:r>
                        <a:rPr sz="2400" b="1" dirty="0">
                          <a:solidFill>
                            <a:srgbClr val="011A36"/>
                          </a:solidFill>
                          <a:latin typeface="Corbel"/>
                          <a:cs typeface="Corbel"/>
                        </a:rPr>
                        <a:t>August</a:t>
                      </a:r>
                      <a:r>
                        <a:rPr sz="2400" b="1" spc="-45" dirty="0">
                          <a:solidFill>
                            <a:srgbClr val="011A36"/>
                          </a:solidFill>
                          <a:latin typeface="Corbel"/>
                          <a:cs typeface="Corbel"/>
                        </a:rPr>
                        <a:t> </a:t>
                      </a:r>
                      <a:r>
                        <a:rPr sz="2400" b="1" dirty="0">
                          <a:solidFill>
                            <a:srgbClr val="011A36"/>
                          </a:solidFill>
                          <a:latin typeface="Corbel"/>
                          <a:cs typeface="Corbel"/>
                        </a:rPr>
                        <a:t>22,</a:t>
                      </a:r>
                      <a:r>
                        <a:rPr sz="2400" b="1" spc="-25" dirty="0">
                          <a:solidFill>
                            <a:srgbClr val="011A36"/>
                          </a:solidFill>
                          <a:latin typeface="Corbel"/>
                          <a:cs typeface="Corbel"/>
                        </a:rPr>
                        <a:t> </a:t>
                      </a:r>
                      <a:r>
                        <a:rPr sz="2400" b="1" spc="-20" dirty="0">
                          <a:solidFill>
                            <a:srgbClr val="011A36"/>
                          </a:solidFill>
                          <a:latin typeface="Corbel"/>
                          <a:cs typeface="Corbel"/>
                        </a:rPr>
                        <a:t>2023</a:t>
                      </a:r>
                      <a:r>
                        <a:rPr sz="2400" b="1" spc="-35" dirty="0">
                          <a:solidFill>
                            <a:srgbClr val="011A36"/>
                          </a:solidFill>
                          <a:latin typeface="Corbel"/>
                          <a:cs typeface="Corbel"/>
                        </a:rPr>
                        <a:t> </a:t>
                      </a:r>
                      <a:r>
                        <a:rPr sz="2400" b="1" dirty="0">
                          <a:solidFill>
                            <a:srgbClr val="011A36"/>
                          </a:solidFill>
                          <a:latin typeface="Corbel"/>
                          <a:cs typeface="Corbel"/>
                        </a:rPr>
                        <a:t>at</a:t>
                      </a:r>
                      <a:r>
                        <a:rPr sz="2400" b="1" spc="-25" dirty="0">
                          <a:solidFill>
                            <a:srgbClr val="011A36"/>
                          </a:solidFill>
                          <a:latin typeface="Corbel"/>
                          <a:cs typeface="Corbel"/>
                        </a:rPr>
                        <a:t> </a:t>
                      </a:r>
                      <a:r>
                        <a:rPr sz="2400" b="1" dirty="0">
                          <a:solidFill>
                            <a:srgbClr val="011A36"/>
                          </a:solidFill>
                          <a:latin typeface="Corbel"/>
                          <a:cs typeface="Corbel"/>
                        </a:rPr>
                        <a:t>11:59</a:t>
                      </a:r>
                      <a:r>
                        <a:rPr sz="2400" b="1" spc="-40" dirty="0">
                          <a:solidFill>
                            <a:srgbClr val="011A36"/>
                          </a:solidFill>
                          <a:latin typeface="Corbel"/>
                          <a:cs typeface="Corbel"/>
                        </a:rPr>
                        <a:t> </a:t>
                      </a:r>
                      <a:r>
                        <a:rPr sz="2400" b="1" spc="-20" dirty="0">
                          <a:solidFill>
                            <a:srgbClr val="011A36"/>
                          </a:solidFill>
                          <a:latin typeface="Corbel"/>
                          <a:cs typeface="Corbel"/>
                        </a:rPr>
                        <a:t>p.m. (ET)</a:t>
                      </a:r>
                      <a:endParaRPr sz="2400" dirty="0">
                        <a:latin typeface="Corbel"/>
                        <a:cs typeface="Corbel"/>
                      </a:endParaRPr>
                    </a:p>
                  </a:txBody>
                  <a:tcPr marL="0" marR="0" marT="25400" marB="0">
                    <a:lnL w="12700">
                      <a:solidFill>
                        <a:srgbClr val="011A36"/>
                      </a:solidFill>
                      <a:prstDash val="solid"/>
                    </a:lnL>
                    <a:lnR w="12700">
                      <a:solidFill>
                        <a:srgbClr val="011A36"/>
                      </a:solidFill>
                      <a:prstDash val="solid"/>
                    </a:lnR>
                    <a:lnT w="12700">
                      <a:solidFill>
                        <a:srgbClr val="011A36"/>
                      </a:solidFill>
                      <a:prstDash val="solid"/>
                    </a:lnT>
                    <a:lnB w="12700">
                      <a:solidFill>
                        <a:srgbClr val="011A36"/>
                      </a:solidFill>
                      <a:prstDash val="solid"/>
                    </a:lnB>
                  </a:tcPr>
                </a:tc>
                <a:tc>
                  <a:txBody>
                    <a:bodyPr/>
                    <a:lstStyle/>
                    <a:p>
                      <a:pPr marL="68580" algn="just">
                        <a:lnSpc>
                          <a:spcPct val="100000"/>
                        </a:lnSpc>
                        <a:spcBef>
                          <a:spcPts val="150"/>
                        </a:spcBef>
                      </a:pPr>
                      <a:r>
                        <a:rPr sz="2400" b="1" spc="-10" dirty="0">
                          <a:solidFill>
                            <a:srgbClr val="011A36"/>
                          </a:solidFill>
                          <a:latin typeface="Corbel"/>
                          <a:cs typeface="Corbel"/>
                        </a:rPr>
                        <a:t>NOFO</a:t>
                      </a:r>
                      <a:r>
                        <a:rPr sz="2400" b="1" spc="-85" dirty="0">
                          <a:solidFill>
                            <a:srgbClr val="011A36"/>
                          </a:solidFill>
                          <a:latin typeface="Corbel"/>
                          <a:cs typeface="Corbel"/>
                        </a:rPr>
                        <a:t> </a:t>
                      </a:r>
                      <a:r>
                        <a:rPr sz="2400" b="1" dirty="0">
                          <a:solidFill>
                            <a:srgbClr val="011A36"/>
                          </a:solidFill>
                          <a:latin typeface="Corbel"/>
                          <a:cs typeface="Corbel"/>
                        </a:rPr>
                        <a:t>Closes</a:t>
                      </a:r>
                      <a:r>
                        <a:rPr sz="2400" b="1" spc="-65" dirty="0">
                          <a:solidFill>
                            <a:srgbClr val="011A36"/>
                          </a:solidFill>
                          <a:latin typeface="Corbel"/>
                          <a:cs typeface="Corbel"/>
                        </a:rPr>
                        <a:t> </a:t>
                      </a:r>
                      <a:r>
                        <a:rPr sz="2400" b="1" dirty="0">
                          <a:solidFill>
                            <a:srgbClr val="011A36"/>
                          </a:solidFill>
                          <a:latin typeface="Corbel"/>
                          <a:cs typeface="Corbel"/>
                        </a:rPr>
                        <a:t>–</a:t>
                      </a:r>
                      <a:r>
                        <a:rPr sz="2400" b="1" spc="-90" dirty="0">
                          <a:solidFill>
                            <a:srgbClr val="011A36"/>
                          </a:solidFill>
                          <a:latin typeface="Corbel"/>
                          <a:cs typeface="Corbel"/>
                        </a:rPr>
                        <a:t> </a:t>
                      </a:r>
                      <a:r>
                        <a:rPr sz="2400" b="1" dirty="0">
                          <a:solidFill>
                            <a:srgbClr val="011A36"/>
                          </a:solidFill>
                          <a:latin typeface="Corbel"/>
                          <a:cs typeface="Corbel"/>
                        </a:rPr>
                        <a:t>Application</a:t>
                      </a:r>
                      <a:r>
                        <a:rPr sz="2400" b="1" spc="-20" dirty="0">
                          <a:solidFill>
                            <a:srgbClr val="011A36"/>
                          </a:solidFill>
                          <a:latin typeface="Corbel"/>
                          <a:cs typeface="Corbel"/>
                        </a:rPr>
                        <a:t> </a:t>
                      </a:r>
                      <a:r>
                        <a:rPr sz="2400" b="1" spc="-10" dirty="0">
                          <a:solidFill>
                            <a:srgbClr val="011A36"/>
                          </a:solidFill>
                          <a:latin typeface="Corbel"/>
                          <a:cs typeface="Corbel"/>
                        </a:rPr>
                        <a:t>Deadline</a:t>
                      </a:r>
                      <a:endParaRPr sz="2400">
                        <a:latin typeface="Corbel"/>
                        <a:cs typeface="Corbel"/>
                      </a:endParaRPr>
                    </a:p>
                    <a:p>
                      <a:pPr marL="68580" marR="515620" algn="just">
                        <a:lnSpc>
                          <a:spcPct val="100000"/>
                        </a:lnSpc>
                        <a:spcBef>
                          <a:spcPts val="25"/>
                        </a:spcBef>
                      </a:pPr>
                      <a:r>
                        <a:rPr sz="1900" i="1" dirty="0">
                          <a:solidFill>
                            <a:srgbClr val="011A36"/>
                          </a:solidFill>
                          <a:latin typeface="Corbel"/>
                          <a:cs typeface="Corbel"/>
                        </a:rPr>
                        <a:t>Application</a:t>
                      </a:r>
                      <a:r>
                        <a:rPr sz="1900" i="1" spc="-40" dirty="0">
                          <a:solidFill>
                            <a:srgbClr val="011A36"/>
                          </a:solidFill>
                          <a:latin typeface="Corbel"/>
                          <a:cs typeface="Corbel"/>
                        </a:rPr>
                        <a:t> </a:t>
                      </a:r>
                      <a:r>
                        <a:rPr sz="1900" i="1" dirty="0">
                          <a:solidFill>
                            <a:srgbClr val="011A36"/>
                          </a:solidFill>
                          <a:latin typeface="Corbel"/>
                          <a:cs typeface="Corbel"/>
                        </a:rPr>
                        <a:t>packages</a:t>
                      </a:r>
                      <a:r>
                        <a:rPr sz="1900" i="1" spc="-10" dirty="0">
                          <a:solidFill>
                            <a:srgbClr val="011A36"/>
                          </a:solidFill>
                          <a:latin typeface="Corbel"/>
                          <a:cs typeface="Corbel"/>
                        </a:rPr>
                        <a:t> </a:t>
                      </a:r>
                      <a:r>
                        <a:rPr sz="1900" i="1" dirty="0">
                          <a:solidFill>
                            <a:srgbClr val="011A36"/>
                          </a:solidFill>
                          <a:latin typeface="Corbel"/>
                          <a:cs typeface="Corbel"/>
                        </a:rPr>
                        <a:t>must</a:t>
                      </a:r>
                      <a:r>
                        <a:rPr sz="1900" i="1" spc="-20" dirty="0">
                          <a:solidFill>
                            <a:srgbClr val="011A36"/>
                          </a:solidFill>
                          <a:latin typeface="Corbel"/>
                          <a:cs typeface="Corbel"/>
                        </a:rPr>
                        <a:t> </a:t>
                      </a:r>
                      <a:r>
                        <a:rPr sz="1900" i="1" dirty="0">
                          <a:solidFill>
                            <a:srgbClr val="011A36"/>
                          </a:solidFill>
                          <a:latin typeface="Corbel"/>
                          <a:cs typeface="Corbel"/>
                        </a:rPr>
                        <a:t>be</a:t>
                      </a:r>
                      <a:r>
                        <a:rPr sz="1900" i="1" spc="-20" dirty="0">
                          <a:solidFill>
                            <a:srgbClr val="011A36"/>
                          </a:solidFill>
                          <a:latin typeface="Corbel"/>
                          <a:cs typeface="Corbel"/>
                        </a:rPr>
                        <a:t> </a:t>
                      </a:r>
                      <a:r>
                        <a:rPr sz="1900" i="1" dirty="0">
                          <a:solidFill>
                            <a:srgbClr val="011A36"/>
                          </a:solidFill>
                          <a:latin typeface="Corbel"/>
                          <a:cs typeface="Corbel"/>
                        </a:rPr>
                        <a:t>submitted</a:t>
                      </a:r>
                      <a:r>
                        <a:rPr sz="1900" i="1" spc="-30" dirty="0">
                          <a:solidFill>
                            <a:srgbClr val="011A36"/>
                          </a:solidFill>
                          <a:latin typeface="Corbel"/>
                          <a:cs typeface="Corbel"/>
                        </a:rPr>
                        <a:t> </a:t>
                      </a:r>
                      <a:r>
                        <a:rPr sz="1900" i="1" spc="-10" dirty="0">
                          <a:solidFill>
                            <a:srgbClr val="011A36"/>
                          </a:solidFill>
                          <a:latin typeface="Corbel"/>
                          <a:cs typeface="Corbel"/>
                        </a:rPr>
                        <a:t>electronically</a:t>
                      </a:r>
                      <a:r>
                        <a:rPr sz="1900" i="1" spc="-35" dirty="0">
                          <a:solidFill>
                            <a:srgbClr val="011A36"/>
                          </a:solidFill>
                          <a:latin typeface="Corbel"/>
                          <a:cs typeface="Corbel"/>
                        </a:rPr>
                        <a:t> </a:t>
                      </a:r>
                      <a:r>
                        <a:rPr sz="1900" i="1" dirty="0">
                          <a:solidFill>
                            <a:srgbClr val="011A36"/>
                          </a:solidFill>
                          <a:latin typeface="Corbel"/>
                          <a:cs typeface="Corbel"/>
                        </a:rPr>
                        <a:t>to</a:t>
                      </a:r>
                      <a:r>
                        <a:rPr sz="1900" i="1" spc="-35" dirty="0">
                          <a:solidFill>
                            <a:srgbClr val="011A36"/>
                          </a:solidFill>
                          <a:latin typeface="Corbel"/>
                          <a:cs typeface="Corbel"/>
                        </a:rPr>
                        <a:t> </a:t>
                      </a:r>
                      <a:r>
                        <a:rPr sz="1900" i="1" spc="-25" dirty="0">
                          <a:solidFill>
                            <a:srgbClr val="011A36"/>
                          </a:solidFill>
                          <a:latin typeface="Corbel"/>
                          <a:cs typeface="Corbel"/>
                        </a:rPr>
                        <a:t>EPA </a:t>
                      </a:r>
                      <a:r>
                        <a:rPr sz="1900" i="1" spc="-10" dirty="0">
                          <a:solidFill>
                            <a:srgbClr val="011A36"/>
                          </a:solidFill>
                          <a:latin typeface="Corbel"/>
                          <a:cs typeface="Corbel"/>
                        </a:rPr>
                        <a:t>through</a:t>
                      </a:r>
                      <a:r>
                        <a:rPr sz="1900" i="1" spc="-60" dirty="0">
                          <a:solidFill>
                            <a:srgbClr val="011A36"/>
                          </a:solidFill>
                          <a:latin typeface="Corbel"/>
                          <a:cs typeface="Corbel"/>
                        </a:rPr>
                        <a:t> </a:t>
                      </a:r>
                      <a:r>
                        <a:rPr sz="1900" i="1" dirty="0">
                          <a:solidFill>
                            <a:srgbClr val="011A36"/>
                          </a:solidFill>
                          <a:latin typeface="Corbel"/>
                          <a:cs typeface="Corbel"/>
                        </a:rPr>
                        <a:t>Grants.gov</a:t>
                      </a:r>
                      <a:r>
                        <a:rPr sz="1900" i="1" spc="-70" dirty="0">
                          <a:solidFill>
                            <a:srgbClr val="011A36"/>
                          </a:solidFill>
                          <a:latin typeface="Corbel"/>
                          <a:cs typeface="Corbel"/>
                        </a:rPr>
                        <a:t> </a:t>
                      </a:r>
                      <a:r>
                        <a:rPr sz="1900" i="1" spc="-10" dirty="0">
                          <a:solidFill>
                            <a:srgbClr val="011A36"/>
                          </a:solidFill>
                          <a:latin typeface="Corbel"/>
                          <a:cs typeface="Corbel"/>
                        </a:rPr>
                        <a:t>(www.grants.gov)</a:t>
                      </a:r>
                      <a:r>
                        <a:rPr sz="1900" i="1" spc="10" dirty="0">
                          <a:solidFill>
                            <a:srgbClr val="011A36"/>
                          </a:solidFill>
                          <a:latin typeface="Corbel"/>
                          <a:cs typeface="Corbel"/>
                        </a:rPr>
                        <a:t> </a:t>
                      </a:r>
                      <a:r>
                        <a:rPr sz="1900" i="1" dirty="0">
                          <a:solidFill>
                            <a:srgbClr val="011A36"/>
                          </a:solidFill>
                          <a:latin typeface="Corbel"/>
                          <a:cs typeface="Corbel"/>
                        </a:rPr>
                        <a:t>no</a:t>
                      </a:r>
                      <a:r>
                        <a:rPr sz="1900" i="1" spc="10" dirty="0">
                          <a:solidFill>
                            <a:srgbClr val="011A36"/>
                          </a:solidFill>
                          <a:latin typeface="Corbel"/>
                          <a:cs typeface="Corbel"/>
                        </a:rPr>
                        <a:t> </a:t>
                      </a:r>
                      <a:r>
                        <a:rPr sz="1900" i="1" dirty="0">
                          <a:solidFill>
                            <a:srgbClr val="011A36"/>
                          </a:solidFill>
                          <a:latin typeface="Corbel"/>
                          <a:cs typeface="Corbel"/>
                        </a:rPr>
                        <a:t>later</a:t>
                      </a:r>
                      <a:r>
                        <a:rPr sz="1900" i="1" spc="20" dirty="0">
                          <a:solidFill>
                            <a:srgbClr val="011A36"/>
                          </a:solidFill>
                          <a:latin typeface="Corbel"/>
                          <a:cs typeface="Corbel"/>
                        </a:rPr>
                        <a:t> </a:t>
                      </a:r>
                      <a:r>
                        <a:rPr sz="1900" i="1" spc="-35" dirty="0">
                          <a:solidFill>
                            <a:srgbClr val="011A36"/>
                          </a:solidFill>
                          <a:latin typeface="Corbel"/>
                          <a:cs typeface="Corbel"/>
                        </a:rPr>
                        <a:t>than </a:t>
                      </a:r>
                      <a:r>
                        <a:rPr sz="1900" i="1" spc="-10" dirty="0">
                          <a:solidFill>
                            <a:srgbClr val="011A36"/>
                          </a:solidFill>
                          <a:latin typeface="Corbel"/>
                          <a:cs typeface="Corbel"/>
                        </a:rPr>
                        <a:t>Tuesday, </a:t>
                      </a:r>
                      <a:r>
                        <a:rPr sz="1900" i="1" dirty="0">
                          <a:solidFill>
                            <a:srgbClr val="011A36"/>
                          </a:solidFill>
                          <a:latin typeface="Corbel"/>
                          <a:cs typeface="Corbel"/>
                        </a:rPr>
                        <a:t>August</a:t>
                      </a:r>
                      <a:r>
                        <a:rPr sz="1900" i="1" spc="-70" dirty="0">
                          <a:solidFill>
                            <a:srgbClr val="011A36"/>
                          </a:solidFill>
                          <a:latin typeface="Corbel"/>
                          <a:cs typeface="Corbel"/>
                        </a:rPr>
                        <a:t> </a:t>
                      </a:r>
                      <a:r>
                        <a:rPr sz="1900" i="1" spc="-10" dirty="0">
                          <a:solidFill>
                            <a:srgbClr val="011A36"/>
                          </a:solidFill>
                          <a:latin typeface="Corbel"/>
                          <a:cs typeface="Corbel"/>
                        </a:rPr>
                        <a:t>22,</a:t>
                      </a:r>
                      <a:r>
                        <a:rPr sz="1900" i="1" spc="-60" dirty="0">
                          <a:solidFill>
                            <a:srgbClr val="011A36"/>
                          </a:solidFill>
                          <a:latin typeface="Corbel"/>
                          <a:cs typeface="Corbel"/>
                        </a:rPr>
                        <a:t> </a:t>
                      </a:r>
                      <a:r>
                        <a:rPr sz="1900" i="1" spc="-10" dirty="0">
                          <a:solidFill>
                            <a:srgbClr val="011A36"/>
                          </a:solidFill>
                          <a:latin typeface="Corbel"/>
                          <a:cs typeface="Corbel"/>
                        </a:rPr>
                        <a:t>2023,</a:t>
                      </a:r>
                      <a:r>
                        <a:rPr sz="1900" i="1" spc="-60" dirty="0">
                          <a:solidFill>
                            <a:srgbClr val="011A36"/>
                          </a:solidFill>
                          <a:latin typeface="Corbel"/>
                          <a:cs typeface="Corbel"/>
                        </a:rPr>
                        <a:t> </a:t>
                      </a:r>
                      <a:r>
                        <a:rPr sz="1900" i="1" dirty="0">
                          <a:solidFill>
                            <a:srgbClr val="011A36"/>
                          </a:solidFill>
                          <a:latin typeface="Corbel"/>
                          <a:cs typeface="Corbel"/>
                        </a:rPr>
                        <a:t>at</a:t>
                      </a:r>
                      <a:r>
                        <a:rPr sz="1900" i="1" spc="-30" dirty="0">
                          <a:solidFill>
                            <a:srgbClr val="011A36"/>
                          </a:solidFill>
                          <a:latin typeface="Corbel"/>
                          <a:cs typeface="Corbel"/>
                        </a:rPr>
                        <a:t> </a:t>
                      </a:r>
                      <a:r>
                        <a:rPr sz="1900" i="1" dirty="0">
                          <a:solidFill>
                            <a:srgbClr val="011A36"/>
                          </a:solidFill>
                          <a:latin typeface="Corbel"/>
                          <a:cs typeface="Corbel"/>
                        </a:rPr>
                        <a:t>11:59 p.m.</a:t>
                      </a:r>
                      <a:r>
                        <a:rPr sz="1900" i="1" spc="-15" dirty="0">
                          <a:solidFill>
                            <a:srgbClr val="011A36"/>
                          </a:solidFill>
                          <a:latin typeface="Corbel"/>
                          <a:cs typeface="Corbel"/>
                        </a:rPr>
                        <a:t> </a:t>
                      </a:r>
                      <a:r>
                        <a:rPr sz="1900" i="1" spc="-25" dirty="0">
                          <a:solidFill>
                            <a:srgbClr val="011A36"/>
                          </a:solidFill>
                          <a:latin typeface="Corbel"/>
                          <a:cs typeface="Corbel"/>
                        </a:rPr>
                        <a:t>Eastern</a:t>
                      </a:r>
                      <a:r>
                        <a:rPr sz="1900" i="1" spc="-45" dirty="0">
                          <a:solidFill>
                            <a:srgbClr val="011A36"/>
                          </a:solidFill>
                          <a:latin typeface="Corbel"/>
                          <a:cs typeface="Corbel"/>
                        </a:rPr>
                        <a:t> </a:t>
                      </a:r>
                      <a:r>
                        <a:rPr sz="1900" i="1" dirty="0">
                          <a:solidFill>
                            <a:srgbClr val="011A36"/>
                          </a:solidFill>
                          <a:latin typeface="Corbel"/>
                          <a:cs typeface="Corbel"/>
                        </a:rPr>
                        <a:t>Time</a:t>
                      </a:r>
                      <a:r>
                        <a:rPr sz="1900" i="1" spc="-35" dirty="0">
                          <a:solidFill>
                            <a:srgbClr val="011A36"/>
                          </a:solidFill>
                          <a:latin typeface="Corbel"/>
                          <a:cs typeface="Corbel"/>
                        </a:rPr>
                        <a:t> </a:t>
                      </a:r>
                      <a:r>
                        <a:rPr sz="1900" i="1" dirty="0">
                          <a:solidFill>
                            <a:srgbClr val="011A36"/>
                          </a:solidFill>
                          <a:latin typeface="Corbel"/>
                          <a:cs typeface="Corbel"/>
                        </a:rPr>
                        <a:t>(ET)</a:t>
                      </a:r>
                      <a:r>
                        <a:rPr sz="1900" i="1" spc="-25" dirty="0">
                          <a:solidFill>
                            <a:srgbClr val="011A36"/>
                          </a:solidFill>
                          <a:latin typeface="Corbel"/>
                          <a:cs typeface="Corbel"/>
                        </a:rPr>
                        <a:t> </a:t>
                      </a:r>
                      <a:r>
                        <a:rPr sz="1900" i="1" dirty="0">
                          <a:solidFill>
                            <a:srgbClr val="011A36"/>
                          </a:solidFill>
                          <a:latin typeface="Corbel"/>
                          <a:cs typeface="Corbel"/>
                        </a:rPr>
                        <a:t>in</a:t>
                      </a:r>
                      <a:r>
                        <a:rPr sz="1900" i="1" spc="-10" dirty="0">
                          <a:solidFill>
                            <a:srgbClr val="011A36"/>
                          </a:solidFill>
                          <a:latin typeface="Corbel"/>
                          <a:cs typeface="Corbel"/>
                        </a:rPr>
                        <a:t> </a:t>
                      </a:r>
                      <a:r>
                        <a:rPr sz="1900" i="1" dirty="0">
                          <a:solidFill>
                            <a:srgbClr val="011A36"/>
                          </a:solidFill>
                          <a:latin typeface="Corbel"/>
                          <a:cs typeface="Corbel"/>
                        </a:rPr>
                        <a:t>order</a:t>
                      </a:r>
                      <a:r>
                        <a:rPr sz="1900" i="1" spc="-25" dirty="0">
                          <a:solidFill>
                            <a:srgbClr val="011A36"/>
                          </a:solidFill>
                          <a:latin typeface="Corbel"/>
                          <a:cs typeface="Corbel"/>
                        </a:rPr>
                        <a:t> </a:t>
                      </a:r>
                      <a:r>
                        <a:rPr sz="1900" i="1" dirty="0">
                          <a:solidFill>
                            <a:srgbClr val="011A36"/>
                          </a:solidFill>
                          <a:latin typeface="Corbel"/>
                          <a:cs typeface="Corbel"/>
                        </a:rPr>
                        <a:t>to</a:t>
                      </a:r>
                      <a:r>
                        <a:rPr sz="1900" i="1" spc="-20" dirty="0">
                          <a:solidFill>
                            <a:srgbClr val="011A36"/>
                          </a:solidFill>
                          <a:latin typeface="Corbel"/>
                          <a:cs typeface="Corbel"/>
                        </a:rPr>
                        <a:t> </a:t>
                      </a:r>
                      <a:r>
                        <a:rPr sz="1900" i="1" spc="-25" dirty="0">
                          <a:solidFill>
                            <a:srgbClr val="011A36"/>
                          </a:solidFill>
                          <a:latin typeface="Corbel"/>
                          <a:cs typeface="Corbel"/>
                        </a:rPr>
                        <a:t>be </a:t>
                      </a:r>
                      <a:r>
                        <a:rPr sz="1900" i="1" dirty="0">
                          <a:solidFill>
                            <a:srgbClr val="011A36"/>
                          </a:solidFill>
                          <a:latin typeface="Corbel"/>
                          <a:cs typeface="Corbel"/>
                        </a:rPr>
                        <a:t>considered</a:t>
                      </a:r>
                      <a:r>
                        <a:rPr sz="1900" i="1" spc="-50" dirty="0">
                          <a:solidFill>
                            <a:srgbClr val="011A36"/>
                          </a:solidFill>
                          <a:latin typeface="Corbel"/>
                          <a:cs typeface="Corbel"/>
                        </a:rPr>
                        <a:t> </a:t>
                      </a:r>
                      <a:r>
                        <a:rPr sz="1900" i="1" dirty="0">
                          <a:solidFill>
                            <a:srgbClr val="011A36"/>
                          </a:solidFill>
                          <a:latin typeface="Corbel"/>
                          <a:cs typeface="Corbel"/>
                        </a:rPr>
                        <a:t>for</a:t>
                      </a:r>
                      <a:r>
                        <a:rPr sz="1900" i="1" spc="-25" dirty="0">
                          <a:solidFill>
                            <a:srgbClr val="011A36"/>
                          </a:solidFill>
                          <a:latin typeface="Corbel"/>
                          <a:cs typeface="Corbel"/>
                        </a:rPr>
                        <a:t> </a:t>
                      </a:r>
                      <a:r>
                        <a:rPr sz="1900" i="1" spc="-10" dirty="0">
                          <a:solidFill>
                            <a:srgbClr val="011A36"/>
                          </a:solidFill>
                          <a:latin typeface="Corbel"/>
                          <a:cs typeface="Corbel"/>
                        </a:rPr>
                        <a:t>funding</a:t>
                      </a:r>
                      <a:endParaRPr sz="1900">
                        <a:latin typeface="Corbel"/>
                        <a:cs typeface="Corbel"/>
                      </a:endParaRPr>
                    </a:p>
                  </a:txBody>
                  <a:tcPr marL="0" marR="0" marT="25400" marB="0">
                    <a:lnL w="12700">
                      <a:solidFill>
                        <a:srgbClr val="011A36"/>
                      </a:solidFill>
                      <a:prstDash val="solid"/>
                    </a:lnL>
                    <a:lnR w="12700">
                      <a:solidFill>
                        <a:srgbClr val="011A36"/>
                      </a:solidFill>
                      <a:prstDash val="solid"/>
                    </a:lnR>
                    <a:lnT w="12700">
                      <a:solidFill>
                        <a:srgbClr val="011A36"/>
                      </a:solidFill>
                      <a:prstDash val="solid"/>
                    </a:lnT>
                    <a:lnB w="12700">
                      <a:solidFill>
                        <a:srgbClr val="011A36"/>
                      </a:solidFill>
                      <a:prstDash val="solid"/>
                    </a:lnB>
                    <a:solidFill>
                      <a:srgbClr val="E4EFF6"/>
                    </a:solidFill>
                  </a:tcPr>
                </a:tc>
                <a:extLst>
                  <a:ext uri="{0D108BD9-81ED-4DB2-BD59-A6C34878D82A}">
                    <a16:rowId xmlns:a16="http://schemas.microsoft.com/office/drawing/2014/main" val="10004"/>
                  </a:ext>
                </a:extLst>
              </a:tr>
              <a:tr h="822113">
                <a:tc>
                  <a:txBody>
                    <a:bodyPr/>
                    <a:lstStyle/>
                    <a:p>
                      <a:pPr marL="67945" marR="511175">
                        <a:lnSpc>
                          <a:spcPct val="100000"/>
                        </a:lnSpc>
                        <a:spcBef>
                          <a:spcPts val="150"/>
                        </a:spcBef>
                      </a:pPr>
                      <a:r>
                        <a:rPr sz="2400" b="1" dirty="0">
                          <a:solidFill>
                            <a:srgbClr val="011A36"/>
                          </a:solidFill>
                          <a:latin typeface="Corbel"/>
                          <a:cs typeface="Corbel"/>
                        </a:rPr>
                        <a:t>November</a:t>
                      </a:r>
                      <a:r>
                        <a:rPr sz="2400" b="1" spc="-50" dirty="0">
                          <a:solidFill>
                            <a:srgbClr val="011A36"/>
                          </a:solidFill>
                          <a:latin typeface="Corbel"/>
                          <a:cs typeface="Corbel"/>
                        </a:rPr>
                        <a:t> </a:t>
                      </a:r>
                      <a:r>
                        <a:rPr sz="2400" b="1" spc="-20" dirty="0">
                          <a:solidFill>
                            <a:srgbClr val="011A36"/>
                          </a:solidFill>
                          <a:latin typeface="Corbel"/>
                          <a:cs typeface="Corbel"/>
                        </a:rPr>
                        <a:t>2023</a:t>
                      </a:r>
                      <a:r>
                        <a:rPr sz="2400" b="1" spc="-55" dirty="0">
                          <a:solidFill>
                            <a:srgbClr val="011A36"/>
                          </a:solidFill>
                          <a:latin typeface="Corbel"/>
                          <a:cs typeface="Corbel"/>
                        </a:rPr>
                        <a:t> </a:t>
                      </a:r>
                      <a:r>
                        <a:rPr sz="2400" b="1" dirty="0">
                          <a:solidFill>
                            <a:srgbClr val="011A36"/>
                          </a:solidFill>
                          <a:latin typeface="Corbel"/>
                          <a:cs typeface="Corbel"/>
                        </a:rPr>
                        <a:t>to</a:t>
                      </a:r>
                      <a:r>
                        <a:rPr sz="2400" b="1" spc="-75" dirty="0">
                          <a:solidFill>
                            <a:srgbClr val="011A36"/>
                          </a:solidFill>
                          <a:latin typeface="Corbel"/>
                          <a:cs typeface="Corbel"/>
                        </a:rPr>
                        <a:t> </a:t>
                      </a:r>
                      <a:r>
                        <a:rPr sz="2400" b="1" spc="-10" dirty="0">
                          <a:solidFill>
                            <a:srgbClr val="011A36"/>
                          </a:solidFill>
                          <a:latin typeface="Corbel"/>
                          <a:cs typeface="Corbel"/>
                        </a:rPr>
                        <a:t>January </a:t>
                      </a:r>
                      <a:r>
                        <a:rPr sz="2400" b="1" spc="-20" dirty="0">
                          <a:solidFill>
                            <a:srgbClr val="011A36"/>
                          </a:solidFill>
                          <a:latin typeface="Corbel"/>
                          <a:cs typeface="Corbel"/>
                        </a:rPr>
                        <a:t>2024</a:t>
                      </a:r>
                      <a:endParaRPr sz="2400">
                        <a:latin typeface="Corbel"/>
                        <a:cs typeface="Corbel"/>
                      </a:endParaRPr>
                    </a:p>
                  </a:txBody>
                  <a:tcPr marL="0" marR="0" marT="25400" marB="0">
                    <a:lnL w="12700">
                      <a:solidFill>
                        <a:srgbClr val="011A36"/>
                      </a:solidFill>
                      <a:prstDash val="solid"/>
                    </a:lnL>
                    <a:lnR w="12700">
                      <a:solidFill>
                        <a:srgbClr val="011A36"/>
                      </a:solidFill>
                      <a:prstDash val="solid"/>
                    </a:lnR>
                    <a:lnT w="12700">
                      <a:solidFill>
                        <a:srgbClr val="011A36"/>
                      </a:solidFill>
                      <a:prstDash val="solid"/>
                    </a:lnT>
                    <a:lnB w="12700">
                      <a:solidFill>
                        <a:srgbClr val="011A36"/>
                      </a:solidFill>
                      <a:prstDash val="solid"/>
                    </a:lnB>
                    <a:solidFill>
                      <a:srgbClr val="E4EFF6"/>
                    </a:solidFill>
                  </a:tcPr>
                </a:tc>
                <a:tc>
                  <a:txBody>
                    <a:bodyPr/>
                    <a:lstStyle/>
                    <a:p>
                      <a:pPr marL="68580">
                        <a:lnSpc>
                          <a:spcPct val="100000"/>
                        </a:lnSpc>
                        <a:spcBef>
                          <a:spcPts val="150"/>
                        </a:spcBef>
                      </a:pPr>
                      <a:r>
                        <a:rPr sz="2400" b="1" dirty="0">
                          <a:solidFill>
                            <a:srgbClr val="011A36"/>
                          </a:solidFill>
                          <a:latin typeface="Corbel"/>
                          <a:cs typeface="Corbel"/>
                        </a:rPr>
                        <a:t>Anticipated</a:t>
                      </a:r>
                      <a:r>
                        <a:rPr sz="2400" b="1" spc="-55" dirty="0">
                          <a:solidFill>
                            <a:srgbClr val="011A36"/>
                          </a:solidFill>
                          <a:latin typeface="Corbel"/>
                          <a:cs typeface="Corbel"/>
                        </a:rPr>
                        <a:t> </a:t>
                      </a:r>
                      <a:r>
                        <a:rPr sz="2400" b="1" dirty="0">
                          <a:solidFill>
                            <a:srgbClr val="011A36"/>
                          </a:solidFill>
                          <a:latin typeface="Corbel"/>
                          <a:cs typeface="Corbel"/>
                        </a:rPr>
                        <a:t>Notification</a:t>
                      </a:r>
                      <a:r>
                        <a:rPr sz="2400" b="1" spc="-40" dirty="0">
                          <a:solidFill>
                            <a:srgbClr val="011A36"/>
                          </a:solidFill>
                          <a:latin typeface="Corbel"/>
                          <a:cs typeface="Corbel"/>
                        </a:rPr>
                        <a:t> </a:t>
                      </a:r>
                      <a:r>
                        <a:rPr sz="2400" b="1" dirty="0">
                          <a:solidFill>
                            <a:srgbClr val="011A36"/>
                          </a:solidFill>
                          <a:latin typeface="Corbel"/>
                          <a:cs typeface="Corbel"/>
                        </a:rPr>
                        <a:t>of</a:t>
                      </a:r>
                      <a:r>
                        <a:rPr sz="2400" b="1" spc="-95" dirty="0">
                          <a:solidFill>
                            <a:srgbClr val="011A36"/>
                          </a:solidFill>
                          <a:latin typeface="Corbel"/>
                          <a:cs typeface="Corbel"/>
                        </a:rPr>
                        <a:t> </a:t>
                      </a:r>
                      <a:r>
                        <a:rPr sz="2400" b="1" spc="-10" dirty="0">
                          <a:solidFill>
                            <a:srgbClr val="011A36"/>
                          </a:solidFill>
                          <a:latin typeface="Corbel"/>
                          <a:cs typeface="Corbel"/>
                        </a:rPr>
                        <a:t>Selection</a:t>
                      </a:r>
                      <a:endParaRPr sz="2400">
                        <a:latin typeface="Corbel"/>
                        <a:cs typeface="Corbel"/>
                      </a:endParaRPr>
                    </a:p>
                  </a:txBody>
                  <a:tcPr marL="0" marR="0" marT="25400" marB="0">
                    <a:lnL w="12700">
                      <a:solidFill>
                        <a:srgbClr val="011A36"/>
                      </a:solidFill>
                      <a:prstDash val="solid"/>
                    </a:lnL>
                    <a:lnR w="12700">
                      <a:solidFill>
                        <a:srgbClr val="011A36"/>
                      </a:solidFill>
                      <a:prstDash val="solid"/>
                    </a:lnR>
                    <a:lnT w="12700">
                      <a:solidFill>
                        <a:srgbClr val="011A36"/>
                      </a:solidFill>
                      <a:prstDash val="solid"/>
                    </a:lnT>
                    <a:lnB w="12700">
                      <a:solidFill>
                        <a:srgbClr val="011A36"/>
                      </a:solidFill>
                      <a:prstDash val="solid"/>
                    </a:lnB>
                    <a:solidFill>
                      <a:srgbClr val="E4EFF6"/>
                    </a:solidFill>
                  </a:tcPr>
                </a:tc>
                <a:extLst>
                  <a:ext uri="{0D108BD9-81ED-4DB2-BD59-A6C34878D82A}">
                    <a16:rowId xmlns:a16="http://schemas.microsoft.com/office/drawing/2014/main" val="10005"/>
                  </a:ext>
                </a:extLst>
              </a:tr>
              <a:tr h="457200">
                <a:tc>
                  <a:txBody>
                    <a:bodyPr/>
                    <a:lstStyle/>
                    <a:p>
                      <a:pPr marL="68580">
                        <a:lnSpc>
                          <a:spcPct val="100000"/>
                        </a:lnSpc>
                        <a:spcBef>
                          <a:spcPts val="150"/>
                        </a:spcBef>
                      </a:pPr>
                      <a:r>
                        <a:rPr sz="2400" b="1" dirty="0">
                          <a:solidFill>
                            <a:srgbClr val="011A36"/>
                          </a:solidFill>
                          <a:latin typeface="Corbel"/>
                          <a:cs typeface="Corbel"/>
                        </a:rPr>
                        <a:t>February</a:t>
                      </a:r>
                      <a:r>
                        <a:rPr sz="2400" b="1" spc="-40" dirty="0">
                          <a:solidFill>
                            <a:srgbClr val="011A36"/>
                          </a:solidFill>
                          <a:latin typeface="Corbel"/>
                          <a:cs typeface="Corbel"/>
                        </a:rPr>
                        <a:t> </a:t>
                      </a:r>
                      <a:r>
                        <a:rPr sz="2400" b="1" dirty="0">
                          <a:solidFill>
                            <a:srgbClr val="011A36"/>
                          </a:solidFill>
                          <a:latin typeface="Corbel"/>
                          <a:cs typeface="Corbel"/>
                        </a:rPr>
                        <a:t>to</a:t>
                      </a:r>
                      <a:r>
                        <a:rPr sz="2400" b="1" spc="-20" dirty="0">
                          <a:solidFill>
                            <a:srgbClr val="011A36"/>
                          </a:solidFill>
                          <a:latin typeface="Corbel"/>
                          <a:cs typeface="Corbel"/>
                        </a:rPr>
                        <a:t> </a:t>
                      </a:r>
                      <a:r>
                        <a:rPr sz="2400" b="1" dirty="0">
                          <a:solidFill>
                            <a:srgbClr val="011A36"/>
                          </a:solidFill>
                          <a:latin typeface="Corbel"/>
                          <a:cs typeface="Corbel"/>
                        </a:rPr>
                        <a:t>March</a:t>
                      </a:r>
                      <a:r>
                        <a:rPr sz="2400" b="1" spc="-15" dirty="0">
                          <a:solidFill>
                            <a:srgbClr val="011A36"/>
                          </a:solidFill>
                          <a:latin typeface="Corbel"/>
                          <a:cs typeface="Corbel"/>
                        </a:rPr>
                        <a:t> </a:t>
                      </a:r>
                      <a:r>
                        <a:rPr sz="2400" b="1" spc="-20" dirty="0">
                          <a:solidFill>
                            <a:srgbClr val="011A36"/>
                          </a:solidFill>
                          <a:latin typeface="Corbel"/>
                          <a:cs typeface="Corbel"/>
                        </a:rPr>
                        <a:t>2024</a:t>
                      </a:r>
                      <a:endParaRPr sz="2400">
                        <a:latin typeface="Corbel"/>
                        <a:cs typeface="Corbel"/>
                      </a:endParaRPr>
                    </a:p>
                  </a:txBody>
                  <a:tcPr marL="0" marR="0" marT="25400" marB="0">
                    <a:lnL w="12700">
                      <a:solidFill>
                        <a:srgbClr val="011A36"/>
                      </a:solidFill>
                      <a:prstDash val="solid"/>
                    </a:lnL>
                    <a:lnR w="12700">
                      <a:solidFill>
                        <a:srgbClr val="011A36"/>
                      </a:solidFill>
                      <a:prstDash val="solid"/>
                    </a:lnR>
                    <a:lnT w="12700">
                      <a:solidFill>
                        <a:srgbClr val="011A36"/>
                      </a:solidFill>
                      <a:prstDash val="solid"/>
                    </a:lnT>
                    <a:lnB w="12700">
                      <a:solidFill>
                        <a:srgbClr val="011A36"/>
                      </a:solidFill>
                      <a:prstDash val="solid"/>
                    </a:lnB>
                    <a:solidFill>
                      <a:srgbClr val="E4EFF6"/>
                    </a:solidFill>
                  </a:tcPr>
                </a:tc>
                <a:tc>
                  <a:txBody>
                    <a:bodyPr/>
                    <a:lstStyle/>
                    <a:p>
                      <a:pPr marL="68580">
                        <a:lnSpc>
                          <a:spcPct val="100000"/>
                        </a:lnSpc>
                        <a:spcBef>
                          <a:spcPts val="150"/>
                        </a:spcBef>
                      </a:pPr>
                      <a:r>
                        <a:rPr sz="2400" b="1" spc="-10" dirty="0">
                          <a:solidFill>
                            <a:srgbClr val="011A36"/>
                          </a:solidFill>
                          <a:latin typeface="Corbel"/>
                          <a:cs typeface="Corbel"/>
                        </a:rPr>
                        <a:t>Anticipated</a:t>
                      </a:r>
                      <a:r>
                        <a:rPr sz="2400" b="1" spc="-30" dirty="0">
                          <a:solidFill>
                            <a:srgbClr val="011A36"/>
                          </a:solidFill>
                          <a:latin typeface="Corbel"/>
                          <a:cs typeface="Corbel"/>
                        </a:rPr>
                        <a:t> </a:t>
                      </a:r>
                      <a:r>
                        <a:rPr sz="2400" b="1" spc="-10" dirty="0">
                          <a:solidFill>
                            <a:srgbClr val="011A36"/>
                          </a:solidFill>
                          <a:latin typeface="Corbel"/>
                          <a:cs typeface="Corbel"/>
                        </a:rPr>
                        <a:t>Awards</a:t>
                      </a:r>
                      <a:endParaRPr sz="2400" dirty="0">
                        <a:latin typeface="Corbel"/>
                        <a:cs typeface="Corbel"/>
                      </a:endParaRPr>
                    </a:p>
                  </a:txBody>
                  <a:tcPr marL="0" marR="0" marT="25400" marB="0">
                    <a:lnL w="12700">
                      <a:solidFill>
                        <a:srgbClr val="011A36"/>
                      </a:solidFill>
                      <a:prstDash val="solid"/>
                    </a:lnL>
                    <a:lnR w="12700">
                      <a:solidFill>
                        <a:srgbClr val="011A36"/>
                      </a:solidFill>
                      <a:prstDash val="solid"/>
                    </a:lnR>
                    <a:lnT w="12700">
                      <a:solidFill>
                        <a:srgbClr val="011A36"/>
                      </a:solidFill>
                      <a:prstDash val="solid"/>
                    </a:lnT>
                    <a:lnB w="12700">
                      <a:solidFill>
                        <a:srgbClr val="011A36"/>
                      </a:solidFill>
                      <a:prstDash val="solid"/>
                    </a:lnB>
                    <a:solidFill>
                      <a:srgbClr val="E4EFF6"/>
                    </a:solidFill>
                  </a:tcPr>
                </a:tc>
                <a:extLst>
                  <a:ext uri="{0D108BD9-81ED-4DB2-BD59-A6C34878D82A}">
                    <a16:rowId xmlns:a16="http://schemas.microsoft.com/office/drawing/2014/main" val="10006"/>
                  </a:ext>
                </a:extLst>
              </a:tr>
            </a:tbl>
          </a:graphicData>
        </a:graphic>
      </p:graphicFrame>
      <p:sp>
        <p:nvSpPr>
          <p:cNvPr id="15" name="object 15"/>
          <p:cNvSpPr/>
          <p:nvPr/>
        </p:nvSpPr>
        <p:spPr>
          <a:xfrm>
            <a:off x="2147469" y="3202804"/>
            <a:ext cx="63500" cy="374227"/>
          </a:xfrm>
          <a:custGeom>
            <a:avLst/>
            <a:gdLst/>
            <a:ahLst/>
            <a:cxnLst/>
            <a:rect l="l" t="t" r="r" b="b"/>
            <a:pathLst>
              <a:path w="47625" h="280669">
                <a:moveTo>
                  <a:pt x="47244" y="0"/>
                </a:moveTo>
                <a:lnTo>
                  <a:pt x="0" y="0"/>
                </a:lnTo>
                <a:lnTo>
                  <a:pt x="0" y="280415"/>
                </a:lnTo>
                <a:lnTo>
                  <a:pt x="47244" y="280415"/>
                </a:lnTo>
                <a:lnTo>
                  <a:pt x="47244" y="0"/>
                </a:lnTo>
                <a:close/>
              </a:path>
            </a:pathLst>
          </a:custGeom>
          <a:solidFill>
            <a:srgbClr val="FFFF00"/>
          </a:solidFill>
        </p:spPr>
        <p:txBody>
          <a:bodyPr wrap="square" lIns="0" tIns="0" rIns="0" bIns="0" rtlCol="0"/>
          <a:lstStyle/>
          <a:p>
            <a:pPr defTabSz="1219170"/>
            <a:endParaRPr sz="2400" kern="0">
              <a:solidFill>
                <a:sysClr val="windowText" lastClr="000000"/>
              </a:solidFil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1"/>
            <a:ext cx="12191997" cy="6857999"/>
          </a:xfrm>
          <a:prstGeom prst="rect">
            <a:avLst/>
          </a:prstGeom>
        </p:spPr>
      </p:pic>
      <p:sp>
        <p:nvSpPr>
          <p:cNvPr id="3" name="object 3"/>
          <p:cNvSpPr/>
          <p:nvPr/>
        </p:nvSpPr>
        <p:spPr>
          <a:xfrm>
            <a:off x="1" y="0"/>
            <a:ext cx="12700" cy="365760"/>
          </a:xfrm>
          <a:custGeom>
            <a:avLst/>
            <a:gdLst/>
            <a:ahLst/>
            <a:cxnLst/>
            <a:rect l="l" t="t" r="r" b="b"/>
            <a:pathLst>
              <a:path w="9525" h="274320">
                <a:moveTo>
                  <a:pt x="0" y="274320"/>
                </a:moveTo>
                <a:lnTo>
                  <a:pt x="9144" y="274320"/>
                </a:lnTo>
                <a:lnTo>
                  <a:pt x="9144" y="0"/>
                </a:lnTo>
                <a:lnTo>
                  <a:pt x="0" y="0"/>
                </a:lnTo>
                <a:lnTo>
                  <a:pt x="0" y="274320"/>
                </a:lnTo>
                <a:close/>
              </a:path>
            </a:pathLst>
          </a:custGeom>
          <a:solidFill>
            <a:srgbClr val="00B52C"/>
          </a:solidFill>
        </p:spPr>
        <p:txBody>
          <a:bodyPr wrap="square" lIns="0" tIns="0" rIns="0" bIns="0" rtlCol="0"/>
          <a:lstStyle/>
          <a:p>
            <a:pPr defTabSz="1219170"/>
            <a:endParaRPr sz="2400" kern="0">
              <a:solidFill>
                <a:sysClr val="windowText" lastClr="000000"/>
              </a:solidFill>
            </a:endParaRPr>
          </a:p>
        </p:txBody>
      </p:sp>
      <p:sp>
        <p:nvSpPr>
          <p:cNvPr id="4" name="object 4"/>
          <p:cNvSpPr/>
          <p:nvPr/>
        </p:nvSpPr>
        <p:spPr>
          <a:xfrm>
            <a:off x="3391407" y="0"/>
            <a:ext cx="8801100" cy="365760"/>
          </a:xfrm>
          <a:custGeom>
            <a:avLst/>
            <a:gdLst/>
            <a:ahLst/>
            <a:cxnLst/>
            <a:rect l="l" t="t" r="r" b="b"/>
            <a:pathLst>
              <a:path w="6600825" h="274320">
                <a:moveTo>
                  <a:pt x="0" y="274320"/>
                </a:moveTo>
                <a:lnTo>
                  <a:pt x="6600444" y="274320"/>
                </a:lnTo>
                <a:lnTo>
                  <a:pt x="6600444" y="0"/>
                </a:lnTo>
                <a:lnTo>
                  <a:pt x="0" y="0"/>
                </a:lnTo>
                <a:lnTo>
                  <a:pt x="0" y="274320"/>
                </a:lnTo>
                <a:close/>
              </a:path>
            </a:pathLst>
          </a:custGeom>
          <a:solidFill>
            <a:srgbClr val="00B52C"/>
          </a:solidFill>
        </p:spPr>
        <p:txBody>
          <a:bodyPr wrap="square" lIns="0" tIns="0" rIns="0" bIns="0" rtlCol="0"/>
          <a:lstStyle/>
          <a:p>
            <a:pPr defTabSz="1219170"/>
            <a:endParaRPr sz="2400" kern="0">
              <a:solidFill>
                <a:sysClr val="windowText" lastClr="000000"/>
              </a:solidFill>
            </a:endParaRPr>
          </a:p>
        </p:txBody>
      </p:sp>
      <p:sp>
        <p:nvSpPr>
          <p:cNvPr id="5" name="object 5"/>
          <p:cNvSpPr/>
          <p:nvPr/>
        </p:nvSpPr>
        <p:spPr>
          <a:xfrm>
            <a:off x="1" y="6675120"/>
            <a:ext cx="12700" cy="182880"/>
          </a:xfrm>
          <a:custGeom>
            <a:avLst/>
            <a:gdLst/>
            <a:ahLst/>
            <a:cxnLst/>
            <a:rect l="l" t="t" r="r" b="b"/>
            <a:pathLst>
              <a:path w="9525" h="137160">
                <a:moveTo>
                  <a:pt x="0" y="137160"/>
                </a:moveTo>
                <a:lnTo>
                  <a:pt x="9144" y="137160"/>
                </a:lnTo>
                <a:lnTo>
                  <a:pt x="9144" y="0"/>
                </a:lnTo>
                <a:lnTo>
                  <a:pt x="0" y="0"/>
                </a:lnTo>
                <a:lnTo>
                  <a:pt x="0" y="137160"/>
                </a:lnTo>
                <a:close/>
              </a:path>
            </a:pathLst>
          </a:custGeom>
          <a:solidFill>
            <a:srgbClr val="0088B6"/>
          </a:solidFill>
        </p:spPr>
        <p:txBody>
          <a:bodyPr wrap="square" lIns="0" tIns="0" rIns="0" bIns="0" rtlCol="0"/>
          <a:lstStyle/>
          <a:p>
            <a:pPr defTabSz="1219170"/>
            <a:endParaRPr sz="2400" kern="0">
              <a:solidFill>
                <a:sysClr val="windowText" lastClr="000000"/>
              </a:solidFill>
            </a:endParaRPr>
          </a:p>
        </p:txBody>
      </p:sp>
      <p:sp>
        <p:nvSpPr>
          <p:cNvPr id="6" name="object 6"/>
          <p:cNvSpPr/>
          <p:nvPr/>
        </p:nvSpPr>
        <p:spPr>
          <a:xfrm>
            <a:off x="3391407" y="6675120"/>
            <a:ext cx="8801100" cy="182880"/>
          </a:xfrm>
          <a:custGeom>
            <a:avLst/>
            <a:gdLst/>
            <a:ahLst/>
            <a:cxnLst/>
            <a:rect l="l" t="t" r="r" b="b"/>
            <a:pathLst>
              <a:path w="6600825" h="137160">
                <a:moveTo>
                  <a:pt x="0" y="137160"/>
                </a:moveTo>
                <a:lnTo>
                  <a:pt x="6600444" y="137160"/>
                </a:lnTo>
                <a:lnTo>
                  <a:pt x="6600444" y="0"/>
                </a:lnTo>
                <a:lnTo>
                  <a:pt x="0" y="0"/>
                </a:lnTo>
                <a:lnTo>
                  <a:pt x="0" y="137160"/>
                </a:lnTo>
                <a:close/>
              </a:path>
            </a:pathLst>
          </a:custGeom>
          <a:solidFill>
            <a:srgbClr val="0088B6"/>
          </a:solidFill>
        </p:spPr>
        <p:txBody>
          <a:bodyPr wrap="square" lIns="0" tIns="0" rIns="0" bIns="0" rtlCol="0"/>
          <a:lstStyle/>
          <a:p>
            <a:pPr defTabSz="1219170"/>
            <a:endParaRPr sz="2400" kern="0">
              <a:solidFill>
                <a:sysClr val="windowText" lastClr="000000"/>
              </a:solidFill>
            </a:endParaRPr>
          </a:p>
        </p:txBody>
      </p:sp>
      <p:pic>
        <p:nvPicPr>
          <p:cNvPr id="7" name="object 7"/>
          <p:cNvPicPr/>
          <p:nvPr/>
        </p:nvPicPr>
        <p:blipFill>
          <a:blip r:embed="rId3" cstate="print"/>
          <a:stretch>
            <a:fillRect/>
          </a:stretch>
        </p:blipFill>
        <p:spPr>
          <a:xfrm>
            <a:off x="5327905" y="10161"/>
            <a:ext cx="1536191" cy="1172463"/>
          </a:xfrm>
          <a:prstGeom prst="rect">
            <a:avLst/>
          </a:prstGeom>
        </p:spPr>
      </p:pic>
      <p:sp>
        <p:nvSpPr>
          <p:cNvPr id="8" name="object 8"/>
          <p:cNvSpPr/>
          <p:nvPr/>
        </p:nvSpPr>
        <p:spPr>
          <a:xfrm>
            <a:off x="12192" y="0"/>
            <a:ext cx="3379893" cy="6858000"/>
          </a:xfrm>
          <a:custGeom>
            <a:avLst/>
            <a:gdLst/>
            <a:ahLst/>
            <a:cxnLst/>
            <a:rect l="l" t="t" r="r" b="b"/>
            <a:pathLst>
              <a:path w="2534920" h="5143500">
                <a:moveTo>
                  <a:pt x="2534412" y="0"/>
                </a:moveTo>
                <a:lnTo>
                  <a:pt x="0" y="0"/>
                </a:lnTo>
                <a:lnTo>
                  <a:pt x="0" y="5143500"/>
                </a:lnTo>
                <a:lnTo>
                  <a:pt x="2534412" y="5143500"/>
                </a:lnTo>
                <a:lnTo>
                  <a:pt x="2534412" y="0"/>
                </a:lnTo>
                <a:close/>
              </a:path>
            </a:pathLst>
          </a:custGeom>
          <a:solidFill>
            <a:srgbClr val="006FBB"/>
          </a:solidFill>
        </p:spPr>
        <p:txBody>
          <a:bodyPr wrap="square" lIns="0" tIns="0" rIns="0" bIns="0" rtlCol="0"/>
          <a:lstStyle/>
          <a:p>
            <a:pPr defTabSz="1219170"/>
            <a:endParaRPr sz="2400" kern="0">
              <a:solidFill>
                <a:sysClr val="windowText" lastClr="000000"/>
              </a:solidFill>
            </a:endParaRPr>
          </a:p>
        </p:txBody>
      </p:sp>
      <p:pic>
        <p:nvPicPr>
          <p:cNvPr id="9" name="object 9"/>
          <p:cNvPicPr/>
          <p:nvPr/>
        </p:nvPicPr>
        <p:blipFill>
          <a:blip r:embed="rId4" cstate="print"/>
          <a:stretch>
            <a:fillRect/>
          </a:stretch>
        </p:blipFill>
        <p:spPr>
          <a:xfrm>
            <a:off x="9562591" y="6081777"/>
            <a:ext cx="2576559" cy="715263"/>
          </a:xfrm>
          <a:prstGeom prst="rect">
            <a:avLst/>
          </a:prstGeom>
        </p:spPr>
      </p:pic>
      <p:grpSp>
        <p:nvGrpSpPr>
          <p:cNvPr id="10" name="object 10"/>
          <p:cNvGrpSpPr/>
          <p:nvPr/>
        </p:nvGrpSpPr>
        <p:grpSpPr>
          <a:xfrm>
            <a:off x="3383280" y="60959"/>
            <a:ext cx="8796867" cy="6797040"/>
            <a:chOff x="2537460" y="45719"/>
            <a:chExt cx="6597650" cy="5097780"/>
          </a:xfrm>
        </p:grpSpPr>
        <p:pic>
          <p:nvPicPr>
            <p:cNvPr id="11" name="object 11"/>
            <p:cNvPicPr/>
            <p:nvPr/>
          </p:nvPicPr>
          <p:blipFill>
            <a:blip r:embed="rId5" cstate="print"/>
            <a:stretch>
              <a:fillRect/>
            </a:stretch>
          </p:blipFill>
          <p:spPr>
            <a:xfrm>
              <a:off x="2703576" y="4672584"/>
              <a:ext cx="1324355" cy="406907"/>
            </a:xfrm>
            <a:prstGeom prst="rect">
              <a:avLst/>
            </a:prstGeom>
          </p:spPr>
        </p:pic>
        <p:pic>
          <p:nvPicPr>
            <p:cNvPr id="12" name="object 12"/>
            <p:cNvPicPr/>
            <p:nvPr/>
          </p:nvPicPr>
          <p:blipFill>
            <a:blip r:embed="rId6" cstate="print"/>
            <a:stretch>
              <a:fillRect/>
            </a:stretch>
          </p:blipFill>
          <p:spPr>
            <a:xfrm>
              <a:off x="2537460" y="45719"/>
              <a:ext cx="6597395" cy="5097779"/>
            </a:xfrm>
            <a:prstGeom prst="rect">
              <a:avLst/>
            </a:prstGeom>
          </p:spPr>
        </p:pic>
      </p:grpSp>
      <p:sp>
        <p:nvSpPr>
          <p:cNvPr id="13" name="object 13"/>
          <p:cNvSpPr txBox="1">
            <a:spLocks noGrp="1"/>
          </p:cNvSpPr>
          <p:nvPr>
            <p:ph type="title"/>
          </p:nvPr>
        </p:nvSpPr>
        <p:spPr>
          <a:xfrm>
            <a:off x="324614" y="425291"/>
            <a:ext cx="2925233" cy="1630361"/>
          </a:xfrm>
          <a:prstGeom prst="rect">
            <a:avLst/>
          </a:prstGeom>
        </p:spPr>
        <p:txBody>
          <a:bodyPr vert="horz" wrap="square" lIns="0" tIns="16933" rIns="0" bIns="0" rtlCol="0">
            <a:spAutoFit/>
          </a:bodyPr>
          <a:lstStyle/>
          <a:p>
            <a:pPr marL="16086" marR="6773" algn="ctr">
              <a:spcBef>
                <a:spcPts val="133"/>
              </a:spcBef>
            </a:pPr>
            <a:r>
              <a:rPr spc="-13" dirty="0">
                <a:solidFill>
                  <a:srgbClr val="FFFFFF"/>
                </a:solidFill>
              </a:rPr>
              <a:t>Prioritization Criteria</a:t>
            </a:r>
          </a:p>
          <a:p>
            <a:pPr marL="1693" algn="ctr">
              <a:spcBef>
                <a:spcPts val="93"/>
              </a:spcBef>
            </a:pPr>
            <a:r>
              <a:rPr sz="2400" spc="-53" dirty="0">
                <a:solidFill>
                  <a:srgbClr val="FFFFFF"/>
                </a:solidFill>
              </a:rPr>
              <a:t>2023</a:t>
            </a:r>
            <a:r>
              <a:rPr sz="2400" spc="-93" dirty="0">
                <a:solidFill>
                  <a:srgbClr val="FFFFFF"/>
                </a:solidFill>
              </a:rPr>
              <a:t> </a:t>
            </a:r>
            <a:r>
              <a:rPr sz="2400" dirty="0">
                <a:solidFill>
                  <a:srgbClr val="FFFFFF"/>
                </a:solidFill>
              </a:rPr>
              <a:t>CSB</a:t>
            </a:r>
            <a:r>
              <a:rPr sz="2400" spc="-100" dirty="0">
                <a:solidFill>
                  <a:srgbClr val="FFFFFF"/>
                </a:solidFill>
              </a:rPr>
              <a:t> </a:t>
            </a:r>
            <a:r>
              <a:rPr sz="2400" spc="-13" dirty="0">
                <a:solidFill>
                  <a:srgbClr val="FFFFFF"/>
                </a:solidFill>
              </a:rPr>
              <a:t>Grants</a:t>
            </a:r>
            <a:endParaRPr sz="2400"/>
          </a:p>
        </p:txBody>
      </p:sp>
      <p:sp>
        <p:nvSpPr>
          <p:cNvPr id="14" name="object 14"/>
          <p:cNvSpPr txBox="1"/>
          <p:nvPr/>
        </p:nvSpPr>
        <p:spPr>
          <a:xfrm>
            <a:off x="105534" y="3552479"/>
            <a:ext cx="3180927" cy="1001983"/>
          </a:xfrm>
          <a:prstGeom prst="rect">
            <a:avLst/>
          </a:prstGeom>
        </p:spPr>
        <p:txBody>
          <a:bodyPr vert="horz" wrap="square" lIns="0" tIns="16933" rIns="0" bIns="0" rtlCol="0">
            <a:spAutoFit/>
          </a:bodyPr>
          <a:lstStyle/>
          <a:p>
            <a:pPr marL="16933" marR="6773" indent="847" algn="ctr" defTabSz="1219170">
              <a:spcBef>
                <a:spcPts val="133"/>
              </a:spcBef>
            </a:pPr>
            <a:r>
              <a:rPr sz="1600" b="1" i="1" kern="0" spc="-13" dirty="0">
                <a:solidFill>
                  <a:srgbClr val="FFFFFF"/>
                </a:solidFill>
                <a:latin typeface="Corbel"/>
                <a:cs typeface="Corbel"/>
              </a:rPr>
              <a:t>Priority</a:t>
            </a:r>
            <a:r>
              <a:rPr sz="1600" b="1" i="1" kern="0" spc="-80" dirty="0">
                <a:solidFill>
                  <a:srgbClr val="FFFFFF"/>
                </a:solidFill>
                <a:latin typeface="Corbel"/>
                <a:cs typeface="Corbel"/>
              </a:rPr>
              <a:t> </a:t>
            </a:r>
            <a:r>
              <a:rPr sz="1600" b="1" i="1" kern="0" dirty="0">
                <a:solidFill>
                  <a:srgbClr val="FFFFFF"/>
                </a:solidFill>
                <a:latin typeface="Corbel"/>
                <a:cs typeface="Corbel"/>
              </a:rPr>
              <a:t>School</a:t>
            </a:r>
            <a:r>
              <a:rPr sz="1600" b="1" i="1" kern="0" spc="-13" dirty="0">
                <a:solidFill>
                  <a:srgbClr val="FFFFFF"/>
                </a:solidFill>
                <a:latin typeface="Corbel"/>
                <a:cs typeface="Corbel"/>
              </a:rPr>
              <a:t> </a:t>
            </a:r>
            <a:r>
              <a:rPr sz="1600" b="1" i="1" kern="0" dirty="0">
                <a:solidFill>
                  <a:srgbClr val="FFFFFF"/>
                </a:solidFill>
                <a:latin typeface="Corbel"/>
                <a:cs typeface="Corbel"/>
              </a:rPr>
              <a:t>Districts</a:t>
            </a:r>
            <a:r>
              <a:rPr sz="1600" b="1" i="1" kern="0" spc="7" dirty="0">
                <a:solidFill>
                  <a:srgbClr val="FFFFFF"/>
                </a:solidFill>
                <a:latin typeface="Corbel"/>
                <a:cs typeface="Corbel"/>
              </a:rPr>
              <a:t> </a:t>
            </a:r>
            <a:r>
              <a:rPr sz="1600" b="1" i="1" kern="0" dirty="0">
                <a:solidFill>
                  <a:srgbClr val="FFFFFF"/>
                </a:solidFill>
                <a:latin typeface="Corbel"/>
                <a:cs typeface="Corbel"/>
              </a:rPr>
              <a:t>PDF</a:t>
            </a:r>
            <a:r>
              <a:rPr sz="1600" b="1" i="1" kern="0" spc="-7" dirty="0">
                <a:solidFill>
                  <a:srgbClr val="FFFFFF"/>
                </a:solidFill>
                <a:latin typeface="Corbel"/>
                <a:cs typeface="Corbel"/>
              </a:rPr>
              <a:t> </a:t>
            </a:r>
            <a:r>
              <a:rPr sz="1600" b="1" i="1" kern="0" spc="-33" dirty="0">
                <a:solidFill>
                  <a:srgbClr val="FFFFFF"/>
                </a:solidFill>
                <a:latin typeface="Corbel"/>
                <a:cs typeface="Corbel"/>
              </a:rPr>
              <a:t>and </a:t>
            </a:r>
            <a:r>
              <a:rPr sz="1600" b="1" i="1" kern="0" dirty="0">
                <a:solidFill>
                  <a:srgbClr val="FFFFFF"/>
                </a:solidFill>
                <a:latin typeface="Corbel"/>
                <a:cs typeface="Corbel"/>
              </a:rPr>
              <a:t>Excel</a:t>
            </a:r>
            <a:r>
              <a:rPr sz="1600" b="1" i="1" kern="0" spc="-67" dirty="0">
                <a:solidFill>
                  <a:srgbClr val="FFFFFF"/>
                </a:solidFill>
                <a:latin typeface="Corbel"/>
                <a:cs typeface="Corbel"/>
              </a:rPr>
              <a:t> </a:t>
            </a:r>
            <a:r>
              <a:rPr sz="1600" b="1" i="1" kern="0" dirty="0">
                <a:solidFill>
                  <a:srgbClr val="FFFFFF"/>
                </a:solidFill>
                <a:latin typeface="Corbel"/>
                <a:cs typeface="Corbel"/>
              </a:rPr>
              <a:t>files</a:t>
            </a:r>
            <a:r>
              <a:rPr sz="1600" b="1" i="1" kern="0" spc="-27" dirty="0">
                <a:solidFill>
                  <a:srgbClr val="FFFFFF"/>
                </a:solidFill>
                <a:latin typeface="Corbel"/>
                <a:cs typeface="Corbel"/>
              </a:rPr>
              <a:t> </a:t>
            </a:r>
            <a:r>
              <a:rPr sz="1600" b="1" i="1" kern="0" dirty="0">
                <a:solidFill>
                  <a:srgbClr val="FFFFFF"/>
                </a:solidFill>
                <a:latin typeface="Corbel"/>
                <a:cs typeface="Corbel"/>
              </a:rPr>
              <a:t>available</a:t>
            </a:r>
            <a:r>
              <a:rPr sz="1600" b="1" i="1" kern="0" spc="-20" dirty="0">
                <a:solidFill>
                  <a:srgbClr val="FFFFFF"/>
                </a:solidFill>
                <a:latin typeface="Corbel"/>
                <a:cs typeface="Corbel"/>
              </a:rPr>
              <a:t> </a:t>
            </a:r>
            <a:r>
              <a:rPr sz="1600" b="1" i="1" kern="0" spc="-33" dirty="0">
                <a:solidFill>
                  <a:srgbClr val="FFFFFF"/>
                </a:solidFill>
                <a:latin typeface="Corbel"/>
                <a:cs typeface="Corbel"/>
              </a:rPr>
              <a:t>at: </a:t>
            </a:r>
            <a:r>
              <a:rPr sz="1600" i="1" u="sng" kern="0" spc="-13" dirty="0">
                <a:solidFill>
                  <a:srgbClr val="011A36"/>
                </a:solidFill>
                <a:uFill>
                  <a:solidFill>
                    <a:srgbClr val="011A36"/>
                  </a:solidFill>
                </a:uFill>
                <a:latin typeface="Corbel"/>
                <a:cs typeface="Corbel"/>
              </a:rPr>
              <a:t>https</a:t>
            </a:r>
            <a:r>
              <a:rPr sz="1600" i="1" u="sng" kern="0" spc="-13" dirty="0">
                <a:solidFill>
                  <a:srgbClr val="011A36"/>
                </a:solidFill>
                <a:uFill>
                  <a:solidFill>
                    <a:srgbClr val="011A36"/>
                  </a:solidFill>
                </a:uFill>
                <a:latin typeface="Corbel"/>
                <a:cs typeface="Corbel"/>
                <a:hlinkClick r:id="rId7"/>
              </a:rPr>
              <a:t>://w</a:t>
            </a:r>
            <a:r>
              <a:rPr sz="1600" i="1" u="sng" kern="0" spc="-13" dirty="0">
                <a:solidFill>
                  <a:srgbClr val="011A36"/>
                </a:solidFill>
                <a:uFill>
                  <a:solidFill>
                    <a:srgbClr val="011A36"/>
                  </a:solidFill>
                </a:uFill>
                <a:latin typeface="Corbel"/>
                <a:cs typeface="Corbel"/>
              </a:rPr>
              <a:t>ww</a:t>
            </a:r>
            <a:r>
              <a:rPr sz="1600" i="1" u="sng" kern="0" spc="-13" dirty="0">
                <a:solidFill>
                  <a:srgbClr val="011A36"/>
                </a:solidFill>
                <a:uFill>
                  <a:solidFill>
                    <a:srgbClr val="011A36"/>
                  </a:solidFill>
                </a:uFill>
                <a:latin typeface="Corbel"/>
                <a:cs typeface="Corbel"/>
                <a:hlinkClick r:id="rId7"/>
              </a:rPr>
              <a:t>.e</a:t>
            </a:r>
            <a:r>
              <a:rPr sz="1600" i="1" u="sng" kern="0" spc="-13" dirty="0">
                <a:solidFill>
                  <a:srgbClr val="011A36"/>
                </a:solidFill>
                <a:uFill>
                  <a:solidFill>
                    <a:srgbClr val="011A36"/>
                  </a:solidFill>
                </a:uFill>
                <a:latin typeface="Corbel"/>
                <a:cs typeface="Corbel"/>
              </a:rPr>
              <a:t>p</a:t>
            </a:r>
            <a:r>
              <a:rPr sz="1600" i="1" u="sng" kern="0" spc="-13" dirty="0">
                <a:solidFill>
                  <a:srgbClr val="011A36"/>
                </a:solidFill>
                <a:uFill>
                  <a:solidFill>
                    <a:srgbClr val="011A36"/>
                  </a:solidFill>
                </a:uFill>
                <a:latin typeface="Corbel"/>
                <a:cs typeface="Corbel"/>
                <a:hlinkClick r:id="rId7"/>
              </a:rPr>
              <a:t>a.gov/cleanschoolbus/c</a:t>
            </a:r>
            <a:r>
              <a:rPr sz="1600" i="1" kern="0" spc="-13" dirty="0">
                <a:solidFill>
                  <a:srgbClr val="011A36"/>
                </a:solidFill>
                <a:latin typeface="Corbel"/>
                <a:cs typeface="Corbel"/>
              </a:rPr>
              <a:t> </a:t>
            </a:r>
            <a:r>
              <a:rPr sz="1600" i="1" u="sng" kern="0" spc="-13" dirty="0">
                <a:solidFill>
                  <a:srgbClr val="011A36"/>
                </a:solidFill>
                <a:uFill>
                  <a:solidFill>
                    <a:srgbClr val="011A36"/>
                  </a:solidFill>
                </a:uFill>
                <a:latin typeface="Corbel"/>
                <a:cs typeface="Corbel"/>
              </a:rPr>
              <a:t>lean-school-bus-program-grants</a:t>
            </a:r>
            <a:endParaRPr sz="1600" kern="0">
              <a:solidFill>
                <a:sysClr val="windowText" lastClr="000000"/>
              </a:solidFill>
              <a:latin typeface="Corbel"/>
              <a:cs typeface="Corbel"/>
            </a:endParaRPr>
          </a:p>
        </p:txBody>
      </p:sp>
    </p:spTree>
  </p:cSld>
  <p:clrMapOvr>
    <a:masterClrMapping/>
  </p:clrMapOvr>
  <p:transition spd="med">
    <p:fade/>
  </p:transition>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350B8D-366C-21C5-D7D6-5A2C9D9575CD}"/>
              </a:ext>
            </a:extLst>
          </p:cNvPr>
          <p:cNvSpPr>
            <a:spLocks noGrp="1"/>
          </p:cNvSpPr>
          <p:nvPr>
            <p:ph type="title"/>
          </p:nvPr>
        </p:nvSpPr>
        <p:spPr>
          <a:xfrm>
            <a:off x="919125" y="2114108"/>
            <a:ext cx="10464800" cy="579439"/>
          </a:xfrm>
        </p:spPr>
        <p:txBody>
          <a:bodyPr>
            <a:normAutofit/>
          </a:bodyPr>
          <a:lstStyle/>
          <a:p>
            <a:pPr algn="ctr"/>
            <a:r>
              <a:rPr lang="en-US" sz="3200" b="1" dirty="0">
                <a:solidFill>
                  <a:schemeClr val="accent1"/>
                </a:solidFill>
                <a:latin typeface="Calibri" panose="020F0502020204030204" pitchFamily="34" charset="0"/>
                <a:ea typeface="Calibri" panose="020F0502020204030204" pitchFamily="34" charset="0"/>
                <a:cs typeface="Calibri" panose="020F0502020204030204" pitchFamily="34" charset="0"/>
              </a:rPr>
              <a:t>INFRASTRUCTURE PROGRAMS AND FUNDING</a:t>
            </a:r>
            <a:endParaRPr lang="en-US" dirty="0"/>
          </a:p>
        </p:txBody>
      </p:sp>
      <p:sp>
        <p:nvSpPr>
          <p:cNvPr id="3" name="Text Placeholder 2">
            <a:extLst>
              <a:ext uri="{FF2B5EF4-FFF2-40B4-BE49-F238E27FC236}">
                <a16:creationId xmlns:a16="http://schemas.microsoft.com/office/drawing/2014/main" id="{50202C46-204F-A1C5-4151-B6ABED6FF573}"/>
              </a:ext>
            </a:extLst>
          </p:cNvPr>
          <p:cNvSpPr>
            <a:spLocks noGrp="1"/>
          </p:cNvSpPr>
          <p:nvPr>
            <p:ph type="body" idx="1"/>
          </p:nvPr>
        </p:nvSpPr>
        <p:spPr>
          <a:xfrm>
            <a:off x="919125" y="3184451"/>
            <a:ext cx="10109200" cy="859465"/>
          </a:xfrm>
        </p:spPr>
        <p:txBody>
          <a:bodyPr>
            <a:normAutofit/>
          </a:bodyPr>
          <a:lstStyle/>
          <a:p>
            <a:pPr marL="135464" indent="0" algn="ctr">
              <a:buNone/>
            </a:pPr>
            <a:r>
              <a:rPr lang="en-US" sz="2800" dirty="0">
                <a:solidFill>
                  <a:srgbClr val="0070C0"/>
                </a:solidFill>
                <a:latin typeface="+mj-lt"/>
              </a:rPr>
              <a:t>ELECTRIC AND NON-ELECTRIC ALTERNATIVE FUELS</a:t>
            </a:r>
          </a:p>
        </p:txBody>
      </p:sp>
      <p:pic>
        <p:nvPicPr>
          <p:cNvPr id="4" name="Picture 3">
            <a:extLst>
              <a:ext uri="{FF2B5EF4-FFF2-40B4-BE49-F238E27FC236}">
                <a16:creationId xmlns:a16="http://schemas.microsoft.com/office/drawing/2014/main" id="{DC8A0C55-E3EA-FE30-6868-31124F02C82D}"/>
              </a:ext>
            </a:extLst>
          </p:cNvPr>
          <p:cNvPicPr>
            <a:picLocks noChangeAspect="1"/>
          </p:cNvPicPr>
          <p:nvPr/>
        </p:nvPicPr>
        <p:blipFill>
          <a:blip r:embed="rId2"/>
          <a:stretch>
            <a:fillRect/>
          </a:stretch>
        </p:blipFill>
        <p:spPr>
          <a:xfrm>
            <a:off x="9421319" y="5413249"/>
            <a:ext cx="1121761" cy="1152244"/>
          </a:xfrm>
          <a:prstGeom prst="rect">
            <a:avLst/>
          </a:prstGeom>
        </p:spPr>
      </p:pic>
    </p:spTree>
    <p:extLst>
      <p:ext uri="{BB962C8B-B14F-4D97-AF65-F5344CB8AC3E}">
        <p14:creationId xmlns:p14="http://schemas.microsoft.com/office/powerpoint/2010/main" val="275535130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753362" y="1136875"/>
            <a:ext cx="8684260" cy="632651"/>
          </a:xfrm>
          <a:prstGeom prst="rect">
            <a:avLst/>
          </a:prstGeom>
        </p:spPr>
        <p:txBody>
          <a:bodyPr vert="horz" wrap="square" lIns="0" tIns="16933" rIns="0" bIns="0" rtlCol="0">
            <a:spAutoFit/>
          </a:bodyPr>
          <a:lstStyle/>
          <a:p>
            <a:pPr marL="16933">
              <a:spcBef>
                <a:spcPts val="133"/>
              </a:spcBef>
            </a:pPr>
            <a:r>
              <a:rPr dirty="0"/>
              <a:t>USDA</a:t>
            </a:r>
            <a:r>
              <a:rPr spc="-107" dirty="0"/>
              <a:t> </a:t>
            </a:r>
            <a:r>
              <a:rPr dirty="0"/>
              <a:t>Higher</a:t>
            </a:r>
            <a:r>
              <a:rPr spc="-93" dirty="0"/>
              <a:t> </a:t>
            </a:r>
            <a:r>
              <a:rPr dirty="0"/>
              <a:t>Blends</a:t>
            </a:r>
            <a:r>
              <a:rPr spc="-100" dirty="0"/>
              <a:t> </a:t>
            </a:r>
            <a:r>
              <a:rPr dirty="0"/>
              <a:t>Incentive</a:t>
            </a:r>
            <a:r>
              <a:rPr spc="-113" dirty="0"/>
              <a:t> </a:t>
            </a:r>
            <a:r>
              <a:rPr spc="-13" dirty="0"/>
              <a:t>Program</a:t>
            </a:r>
          </a:p>
        </p:txBody>
      </p:sp>
      <p:sp>
        <p:nvSpPr>
          <p:cNvPr id="3" name="object 3"/>
          <p:cNvSpPr/>
          <p:nvPr/>
        </p:nvSpPr>
        <p:spPr>
          <a:xfrm>
            <a:off x="1379185" y="3635840"/>
            <a:ext cx="1989667" cy="374227"/>
          </a:xfrm>
          <a:custGeom>
            <a:avLst/>
            <a:gdLst/>
            <a:ahLst/>
            <a:cxnLst/>
            <a:rect l="l" t="t" r="r" b="b"/>
            <a:pathLst>
              <a:path w="1492250" h="280669">
                <a:moveTo>
                  <a:pt x="1491996" y="0"/>
                </a:moveTo>
                <a:lnTo>
                  <a:pt x="0" y="0"/>
                </a:lnTo>
                <a:lnTo>
                  <a:pt x="0" y="280416"/>
                </a:lnTo>
                <a:lnTo>
                  <a:pt x="1491996" y="280416"/>
                </a:lnTo>
                <a:lnTo>
                  <a:pt x="1491996" y="0"/>
                </a:lnTo>
                <a:close/>
              </a:path>
            </a:pathLst>
          </a:custGeom>
          <a:solidFill>
            <a:srgbClr val="FFFF00"/>
          </a:solidFill>
        </p:spPr>
        <p:txBody>
          <a:bodyPr wrap="square" lIns="0" tIns="0" rIns="0" bIns="0" rtlCol="0"/>
          <a:lstStyle/>
          <a:p>
            <a:pPr defTabSz="1219170"/>
            <a:endParaRPr sz="2400" kern="0">
              <a:solidFill>
                <a:sysClr val="windowText" lastClr="000000"/>
              </a:solidFill>
            </a:endParaRPr>
          </a:p>
        </p:txBody>
      </p:sp>
      <p:sp>
        <p:nvSpPr>
          <p:cNvPr id="4" name="object 4"/>
          <p:cNvSpPr/>
          <p:nvPr/>
        </p:nvSpPr>
        <p:spPr>
          <a:xfrm>
            <a:off x="1379185" y="4733120"/>
            <a:ext cx="3159760" cy="374227"/>
          </a:xfrm>
          <a:custGeom>
            <a:avLst/>
            <a:gdLst/>
            <a:ahLst/>
            <a:cxnLst/>
            <a:rect l="l" t="t" r="r" b="b"/>
            <a:pathLst>
              <a:path w="2369820" h="280670">
                <a:moveTo>
                  <a:pt x="2369820" y="0"/>
                </a:moveTo>
                <a:lnTo>
                  <a:pt x="0" y="0"/>
                </a:lnTo>
                <a:lnTo>
                  <a:pt x="0" y="280416"/>
                </a:lnTo>
                <a:lnTo>
                  <a:pt x="2369820" y="280416"/>
                </a:lnTo>
                <a:lnTo>
                  <a:pt x="2369820" y="0"/>
                </a:lnTo>
                <a:close/>
              </a:path>
            </a:pathLst>
          </a:custGeom>
          <a:solidFill>
            <a:srgbClr val="FFFF00"/>
          </a:solidFill>
        </p:spPr>
        <p:txBody>
          <a:bodyPr wrap="square" lIns="0" tIns="0" rIns="0" bIns="0" rtlCol="0"/>
          <a:lstStyle/>
          <a:p>
            <a:pPr defTabSz="1219170"/>
            <a:endParaRPr sz="2400" kern="0">
              <a:solidFill>
                <a:sysClr val="windowText" lastClr="000000"/>
              </a:solidFill>
            </a:endParaRPr>
          </a:p>
        </p:txBody>
      </p:sp>
      <p:sp>
        <p:nvSpPr>
          <p:cNvPr id="5" name="object 5"/>
          <p:cNvSpPr txBox="1"/>
          <p:nvPr/>
        </p:nvSpPr>
        <p:spPr>
          <a:xfrm>
            <a:off x="7295485" y="3336125"/>
            <a:ext cx="436880" cy="302455"/>
          </a:xfrm>
          <a:prstGeom prst="rect">
            <a:avLst/>
          </a:prstGeom>
        </p:spPr>
        <p:txBody>
          <a:bodyPr vert="horz" wrap="square" lIns="0" tIns="0" rIns="0" bIns="0" rtlCol="0">
            <a:spAutoFit/>
          </a:bodyPr>
          <a:lstStyle/>
          <a:p>
            <a:pPr defTabSz="1219170">
              <a:lnSpc>
                <a:spcPts val="2267"/>
              </a:lnSpc>
            </a:pPr>
            <a:r>
              <a:rPr sz="2400" kern="0" spc="-27" dirty="0">
                <a:solidFill>
                  <a:srgbClr val="1B1B1B"/>
                </a:solidFill>
                <a:latin typeface="Corbel"/>
                <a:cs typeface="Corbel"/>
              </a:rPr>
              <a:t>incl</a:t>
            </a:r>
            <a:endParaRPr sz="2400" kern="0">
              <a:solidFill>
                <a:sysClr val="windowText" lastClr="000000"/>
              </a:solidFill>
              <a:latin typeface="Corbel"/>
              <a:cs typeface="Corbel"/>
            </a:endParaRPr>
          </a:p>
        </p:txBody>
      </p:sp>
      <p:sp>
        <p:nvSpPr>
          <p:cNvPr id="6" name="object 6"/>
          <p:cNvSpPr txBox="1"/>
          <p:nvPr/>
        </p:nvSpPr>
        <p:spPr>
          <a:xfrm>
            <a:off x="7890651" y="3336125"/>
            <a:ext cx="637540" cy="302455"/>
          </a:xfrm>
          <a:prstGeom prst="rect">
            <a:avLst/>
          </a:prstGeom>
        </p:spPr>
        <p:txBody>
          <a:bodyPr vert="horz" wrap="square" lIns="0" tIns="0" rIns="0" bIns="0" rtlCol="0">
            <a:spAutoFit/>
          </a:bodyPr>
          <a:lstStyle/>
          <a:p>
            <a:pPr defTabSz="1219170">
              <a:lnSpc>
                <a:spcPts val="2267"/>
              </a:lnSpc>
            </a:pPr>
            <a:r>
              <a:rPr sz="2400" kern="0" spc="-13" dirty="0">
                <a:solidFill>
                  <a:srgbClr val="1B1B1B"/>
                </a:solidFill>
                <a:latin typeface="Corbel"/>
                <a:cs typeface="Corbel"/>
              </a:rPr>
              <a:t>ding:</a:t>
            </a:r>
            <a:endParaRPr sz="2400" kern="0">
              <a:solidFill>
                <a:sysClr val="windowText" lastClr="000000"/>
              </a:solidFill>
              <a:latin typeface="Corbel"/>
              <a:cs typeface="Corbel"/>
            </a:endParaRPr>
          </a:p>
        </p:txBody>
      </p:sp>
      <p:sp>
        <p:nvSpPr>
          <p:cNvPr id="7" name="object 7"/>
          <p:cNvSpPr txBox="1"/>
          <p:nvPr/>
        </p:nvSpPr>
        <p:spPr>
          <a:xfrm>
            <a:off x="1059492" y="5435516"/>
            <a:ext cx="141393" cy="386430"/>
          </a:xfrm>
          <a:prstGeom prst="rect">
            <a:avLst/>
          </a:prstGeom>
        </p:spPr>
        <p:txBody>
          <a:bodyPr vert="horz" wrap="square" lIns="0" tIns="16933" rIns="0" bIns="0" rtlCol="0">
            <a:spAutoFit/>
          </a:bodyPr>
          <a:lstStyle/>
          <a:p>
            <a:pPr marL="16933" defTabSz="1219170">
              <a:spcBef>
                <a:spcPts val="133"/>
              </a:spcBef>
            </a:pPr>
            <a:r>
              <a:rPr sz="2400" kern="0" spc="-67" dirty="0">
                <a:solidFill>
                  <a:srgbClr val="1B1B1B"/>
                </a:solidFill>
                <a:latin typeface="Arial"/>
                <a:cs typeface="Arial"/>
              </a:rPr>
              <a:t>•</a:t>
            </a:r>
            <a:endParaRPr sz="2400" kern="0">
              <a:solidFill>
                <a:sysClr val="windowText" lastClr="000000"/>
              </a:solidFill>
              <a:latin typeface="Arial"/>
              <a:cs typeface="Arial"/>
            </a:endParaRPr>
          </a:p>
        </p:txBody>
      </p:sp>
      <p:sp>
        <p:nvSpPr>
          <p:cNvPr id="8" name="object 8"/>
          <p:cNvSpPr txBox="1"/>
          <p:nvPr/>
        </p:nvSpPr>
        <p:spPr>
          <a:xfrm>
            <a:off x="1379185" y="5464641"/>
            <a:ext cx="4783667" cy="359073"/>
          </a:xfrm>
          <a:prstGeom prst="rect">
            <a:avLst/>
          </a:prstGeom>
          <a:solidFill>
            <a:srgbClr val="FFFF00"/>
          </a:solidFill>
        </p:spPr>
        <p:txBody>
          <a:bodyPr vert="horz" wrap="square" lIns="0" tIns="0" rIns="0" bIns="0" rtlCol="0">
            <a:spAutoFit/>
          </a:bodyPr>
          <a:lstStyle/>
          <a:p>
            <a:pPr defTabSz="1219170">
              <a:lnSpc>
                <a:spcPts val="2787"/>
              </a:lnSpc>
            </a:pPr>
            <a:r>
              <a:rPr sz="2400" kern="0" dirty="0">
                <a:solidFill>
                  <a:srgbClr val="1B1B1B"/>
                </a:solidFill>
                <a:latin typeface="Corbel"/>
                <a:cs typeface="Corbel"/>
              </a:rPr>
              <a:t>Home</a:t>
            </a:r>
            <a:r>
              <a:rPr sz="2400" kern="0" spc="-53" dirty="0">
                <a:solidFill>
                  <a:srgbClr val="1B1B1B"/>
                </a:solidFill>
                <a:latin typeface="Corbel"/>
                <a:cs typeface="Corbel"/>
              </a:rPr>
              <a:t> </a:t>
            </a:r>
            <a:r>
              <a:rPr sz="2400" kern="0" dirty="0">
                <a:solidFill>
                  <a:srgbClr val="1B1B1B"/>
                </a:solidFill>
                <a:latin typeface="Corbel"/>
                <a:cs typeface="Corbel"/>
              </a:rPr>
              <a:t>heating</a:t>
            </a:r>
            <a:r>
              <a:rPr sz="2400" kern="0" spc="-27" dirty="0">
                <a:solidFill>
                  <a:srgbClr val="1B1B1B"/>
                </a:solidFill>
                <a:latin typeface="Corbel"/>
                <a:cs typeface="Corbel"/>
              </a:rPr>
              <a:t> </a:t>
            </a:r>
            <a:r>
              <a:rPr sz="2400" kern="0" dirty="0">
                <a:solidFill>
                  <a:srgbClr val="1B1B1B"/>
                </a:solidFill>
                <a:latin typeface="Corbel"/>
                <a:cs typeface="Corbel"/>
              </a:rPr>
              <a:t>oil</a:t>
            </a:r>
            <a:r>
              <a:rPr sz="2400" kern="0" spc="-67" dirty="0">
                <a:solidFill>
                  <a:srgbClr val="1B1B1B"/>
                </a:solidFill>
                <a:latin typeface="Corbel"/>
                <a:cs typeface="Corbel"/>
              </a:rPr>
              <a:t> </a:t>
            </a:r>
            <a:r>
              <a:rPr sz="2400" kern="0" dirty="0">
                <a:solidFill>
                  <a:srgbClr val="1B1B1B"/>
                </a:solidFill>
                <a:latin typeface="Corbel"/>
                <a:cs typeface="Corbel"/>
              </a:rPr>
              <a:t>distribution</a:t>
            </a:r>
            <a:r>
              <a:rPr sz="2400" kern="0" spc="-67" dirty="0">
                <a:solidFill>
                  <a:srgbClr val="1B1B1B"/>
                </a:solidFill>
                <a:latin typeface="Corbel"/>
                <a:cs typeface="Corbel"/>
              </a:rPr>
              <a:t> </a:t>
            </a:r>
            <a:r>
              <a:rPr sz="2400" kern="0" spc="-13" dirty="0">
                <a:solidFill>
                  <a:srgbClr val="1B1B1B"/>
                </a:solidFill>
                <a:latin typeface="Corbel"/>
                <a:cs typeface="Corbel"/>
              </a:rPr>
              <a:t>facilities</a:t>
            </a:r>
            <a:endParaRPr sz="2400" kern="0">
              <a:solidFill>
                <a:sysClr val="windowText" lastClr="000000"/>
              </a:solidFill>
              <a:latin typeface="Corbel"/>
              <a:cs typeface="Corbel"/>
            </a:endParaRPr>
          </a:p>
        </p:txBody>
      </p:sp>
      <p:pic>
        <p:nvPicPr>
          <p:cNvPr id="9" name="object 9"/>
          <p:cNvPicPr/>
          <p:nvPr/>
        </p:nvPicPr>
        <p:blipFill>
          <a:blip r:embed="rId2" cstate="print"/>
          <a:stretch>
            <a:fillRect/>
          </a:stretch>
        </p:blipFill>
        <p:spPr>
          <a:xfrm>
            <a:off x="10586721" y="510031"/>
            <a:ext cx="1353311" cy="1353311"/>
          </a:xfrm>
          <a:prstGeom prst="rect">
            <a:avLst/>
          </a:prstGeom>
        </p:spPr>
      </p:pic>
      <p:sp>
        <p:nvSpPr>
          <p:cNvPr id="10" name="object 10"/>
          <p:cNvSpPr/>
          <p:nvPr/>
        </p:nvSpPr>
        <p:spPr>
          <a:xfrm>
            <a:off x="7248281" y="3235231"/>
            <a:ext cx="1536700" cy="374227"/>
          </a:xfrm>
          <a:custGeom>
            <a:avLst/>
            <a:gdLst/>
            <a:ahLst/>
            <a:cxnLst/>
            <a:rect l="l" t="t" r="r" b="b"/>
            <a:pathLst>
              <a:path w="1152525" h="280669">
                <a:moveTo>
                  <a:pt x="1152144" y="0"/>
                </a:moveTo>
                <a:lnTo>
                  <a:pt x="478536" y="0"/>
                </a:lnTo>
                <a:lnTo>
                  <a:pt x="402336" y="0"/>
                </a:lnTo>
                <a:lnTo>
                  <a:pt x="0" y="0"/>
                </a:lnTo>
                <a:lnTo>
                  <a:pt x="0" y="280416"/>
                </a:lnTo>
                <a:lnTo>
                  <a:pt x="402336" y="280416"/>
                </a:lnTo>
                <a:lnTo>
                  <a:pt x="478536" y="280416"/>
                </a:lnTo>
                <a:lnTo>
                  <a:pt x="1152144" y="280416"/>
                </a:lnTo>
                <a:lnTo>
                  <a:pt x="1152144" y="0"/>
                </a:lnTo>
                <a:close/>
              </a:path>
            </a:pathLst>
          </a:custGeom>
          <a:solidFill>
            <a:srgbClr val="FFFF00"/>
          </a:solidFill>
        </p:spPr>
        <p:txBody>
          <a:bodyPr wrap="square" lIns="0" tIns="0" rIns="0" bIns="0" rtlCol="0"/>
          <a:lstStyle/>
          <a:p>
            <a:pPr defTabSz="1219170"/>
            <a:endParaRPr sz="2400" kern="0">
              <a:solidFill>
                <a:sysClr val="windowText" lastClr="000000"/>
              </a:solidFill>
            </a:endParaRPr>
          </a:p>
        </p:txBody>
      </p:sp>
      <p:sp>
        <p:nvSpPr>
          <p:cNvPr id="11" name="object 11"/>
          <p:cNvSpPr txBox="1"/>
          <p:nvPr/>
        </p:nvSpPr>
        <p:spPr>
          <a:xfrm>
            <a:off x="924024" y="1818557"/>
            <a:ext cx="11407987" cy="3674510"/>
          </a:xfrm>
          <a:prstGeom prst="rect">
            <a:avLst/>
          </a:prstGeom>
        </p:spPr>
        <p:txBody>
          <a:bodyPr vert="horz" wrap="square" lIns="0" tIns="16933" rIns="0" bIns="0" rtlCol="0">
            <a:spAutoFit/>
          </a:bodyPr>
          <a:lstStyle/>
          <a:p>
            <a:pPr marL="152396" marR="1038834" defTabSz="1219170">
              <a:spcBef>
                <a:spcPts val="133"/>
              </a:spcBef>
            </a:pPr>
            <a:r>
              <a:rPr sz="2133" b="1" kern="0" dirty="0">
                <a:solidFill>
                  <a:srgbClr val="011A36"/>
                </a:solidFill>
                <a:latin typeface="Corbel"/>
                <a:cs typeface="Corbel"/>
              </a:rPr>
              <a:t>Purpose:</a:t>
            </a:r>
            <a:r>
              <a:rPr sz="2133" b="1" kern="0" spc="-40" dirty="0">
                <a:solidFill>
                  <a:srgbClr val="011A36"/>
                </a:solidFill>
                <a:latin typeface="Corbel"/>
                <a:cs typeface="Corbel"/>
              </a:rPr>
              <a:t> </a:t>
            </a:r>
            <a:r>
              <a:rPr sz="2400" kern="0" dirty="0">
                <a:solidFill>
                  <a:srgbClr val="1B1B1B"/>
                </a:solidFill>
                <a:latin typeface="Corbel"/>
                <a:cs typeface="Corbel"/>
              </a:rPr>
              <a:t>to</a:t>
            </a:r>
            <a:r>
              <a:rPr sz="2400" kern="0" spc="-33" dirty="0">
                <a:solidFill>
                  <a:srgbClr val="1B1B1B"/>
                </a:solidFill>
                <a:latin typeface="Corbel"/>
                <a:cs typeface="Corbel"/>
              </a:rPr>
              <a:t> </a:t>
            </a:r>
            <a:r>
              <a:rPr sz="2400" kern="0" dirty="0">
                <a:solidFill>
                  <a:srgbClr val="1B1B1B"/>
                </a:solidFill>
                <a:latin typeface="Corbel"/>
                <a:cs typeface="Corbel"/>
              </a:rPr>
              <a:t>increase</a:t>
            </a:r>
            <a:r>
              <a:rPr sz="2400" kern="0" spc="-47" dirty="0">
                <a:solidFill>
                  <a:srgbClr val="1B1B1B"/>
                </a:solidFill>
                <a:latin typeface="Corbel"/>
                <a:cs typeface="Corbel"/>
              </a:rPr>
              <a:t> </a:t>
            </a:r>
            <a:r>
              <a:rPr sz="2400" kern="0" dirty="0">
                <a:solidFill>
                  <a:srgbClr val="1B1B1B"/>
                </a:solidFill>
                <a:latin typeface="Corbel"/>
                <a:cs typeface="Corbel"/>
              </a:rPr>
              <a:t>significantly</a:t>
            </a:r>
            <a:r>
              <a:rPr sz="2400" kern="0" spc="-80" dirty="0">
                <a:solidFill>
                  <a:srgbClr val="1B1B1B"/>
                </a:solidFill>
                <a:latin typeface="Corbel"/>
                <a:cs typeface="Corbel"/>
              </a:rPr>
              <a:t> </a:t>
            </a:r>
            <a:r>
              <a:rPr sz="2400" kern="0" dirty="0">
                <a:solidFill>
                  <a:srgbClr val="1B1B1B"/>
                </a:solidFill>
                <a:latin typeface="Corbel"/>
                <a:cs typeface="Corbel"/>
              </a:rPr>
              <a:t>the</a:t>
            </a:r>
            <a:r>
              <a:rPr sz="2400" kern="0" spc="-47" dirty="0">
                <a:solidFill>
                  <a:srgbClr val="1B1B1B"/>
                </a:solidFill>
                <a:latin typeface="Corbel"/>
                <a:cs typeface="Corbel"/>
              </a:rPr>
              <a:t> </a:t>
            </a:r>
            <a:r>
              <a:rPr sz="2400" kern="0" dirty="0">
                <a:solidFill>
                  <a:srgbClr val="1B1B1B"/>
                </a:solidFill>
                <a:latin typeface="Corbel"/>
                <a:cs typeface="Corbel"/>
              </a:rPr>
              <a:t>sales</a:t>
            </a:r>
            <a:r>
              <a:rPr sz="2400" kern="0" spc="-47" dirty="0">
                <a:solidFill>
                  <a:srgbClr val="1B1B1B"/>
                </a:solidFill>
                <a:latin typeface="Corbel"/>
                <a:cs typeface="Corbel"/>
              </a:rPr>
              <a:t> </a:t>
            </a:r>
            <a:r>
              <a:rPr sz="2400" kern="0" dirty="0">
                <a:solidFill>
                  <a:srgbClr val="1B1B1B"/>
                </a:solidFill>
                <a:latin typeface="Corbel"/>
                <a:cs typeface="Corbel"/>
              </a:rPr>
              <a:t>and</a:t>
            </a:r>
            <a:r>
              <a:rPr sz="2400" kern="0" spc="-40" dirty="0">
                <a:solidFill>
                  <a:srgbClr val="1B1B1B"/>
                </a:solidFill>
                <a:latin typeface="Corbel"/>
                <a:cs typeface="Corbel"/>
              </a:rPr>
              <a:t> </a:t>
            </a:r>
            <a:r>
              <a:rPr sz="2400" kern="0" dirty="0">
                <a:solidFill>
                  <a:srgbClr val="1B1B1B"/>
                </a:solidFill>
                <a:latin typeface="Corbel"/>
                <a:cs typeface="Corbel"/>
              </a:rPr>
              <a:t>use</a:t>
            </a:r>
            <a:r>
              <a:rPr sz="2400" kern="0" spc="-53" dirty="0">
                <a:solidFill>
                  <a:srgbClr val="1B1B1B"/>
                </a:solidFill>
                <a:latin typeface="Corbel"/>
                <a:cs typeface="Corbel"/>
              </a:rPr>
              <a:t> </a:t>
            </a:r>
            <a:r>
              <a:rPr sz="2400" kern="0" dirty="0">
                <a:solidFill>
                  <a:srgbClr val="1B1B1B"/>
                </a:solidFill>
                <a:latin typeface="Corbel"/>
                <a:cs typeface="Corbel"/>
              </a:rPr>
              <a:t>of</a:t>
            </a:r>
            <a:r>
              <a:rPr sz="2400" kern="0" spc="-47" dirty="0">
                <a:solidFill>
                  <a:srgbClr val="1B1B1B"/>
                </a:solidFill>
                <a:latin typeface="Corbel"/>
                <a:cs typeface="Corbel"/>
              </a:rPr>
              <a:t> </a:t>
            </a:r>
            <a:r>
              <a:rPr sz="2400" kern="0" dirty="0">
                <a:solidFill>
                  <a:srgbClr val="1B1B1B"/>
                </a:solidFill>
                <a:latin typeface="Corbel"/>
                <a:cs typeface="Corbel"/>
              </a:rPr>
              <a:t>higher</a:t>
            </a:r>
            <a:r>
              <a:rPr sz="2400" kern="0" spc="-53" dirty="0">
                <a:solidFill>
                  <a:srgbClr val="1B1B1B"/>
                </a:solidFill>
                <a:latin typeface="Corbel"/>
                <a:cs typeface="Corbel"/>
              </a:rPr>
              <a:t> </a:t>
            </a:r>
            <a:r>
              <a:rPr sz="2400" kern="0" dirty="0">
                <a:solidFill>
                  <a:srgbClr val="1B1B1B"/>
                </a:solidFill>
                <a:latin typeface="Corbel"/>
                <a:cs typeface="Corbel"/>
              </a:rPr>
              <a:t>blends</a:t>
            </a:r>
            <a:r>
              <a:rPr sz="2400" kern="0" spc="-60" dirty="0">
                <a:solidFill>
                  <a:srgbClr val="1B1B1B"/>
                </a:solidFill>
                <a:latin typeface="Corbel"/>
                <a:cs typeface="Corbel"/>
              </a:rPr>
              <a:t> </a:t>
            </a:r>
            <a:r>
              <a:rPr sz="2400" kern="0" dirty="0">
                <a:solidFill>
                  <a:srgbClr val="1B1B1B"/>
                </a:solidFill>
                <a:latin typeface="Corbel"/>
                <a:cs typeface="Corbel"/>
              </a:rPr>
              <a:t>of</a:t>
            </a:r>
            <a:r>
              <a:rPr sz="2400" kern="0" spc="-47" dirty="0">
                <a:solidFill>
                  <a:srgbClr val="1B1B1B"/>
                </a:solidFill>
                <a:latin typeface="Corbel"/>
                <a:cs typeface="Corbel"/>
              </a:rPr>
              <a:t> </a:t>
            </a:r>
            <a:r>
              <a:rPr sz="2400" kern="0" dirty="0">
                <a:solidFill>
                  <a:srgbClr val="1B1B1B"/>
                </a:solidFill>
                <a:latin typeface="Corbel"/>
                <a:cs typeface="Corbel"/>
              </a:rPr>
              <a:t>ethanol</a:t>
            </a:r>
            <a:r>
              <a:rPr sz="2400" kern="0" spc="-13" dirty="0">
                <a:solidFill>
                  <a:srgbClr val="1B1B1B"/>
                </a:solidFill>
                <a:latin typeface="Corbel"/>
                <a:cs typeface="Corbel"/>
              </a:rPr>
              <a:t> </a:t>
            </a:r>
            <a:r>
              <a:rPr sz="2400" kern="0" spc="-33" dirty="0">
                <a:solidFill>
                  <a:srgbClr val="1B1B1B"/>
                </a:solidFill>
                <a:latin typeface="Corbel"/>
                <a:cs typeface="Corbel"/>
              </a:rPr>
              <a:t>and </a:t>
            </a:r>
            <a:r>
              <a:rPr sz="2400" kern="0" dirty="0">
                <a:solidFill>
                  <a:srgbClr val="1B1B1B"/>
                </a:solidFill>
                <a:latin typeface="Corbel"/>
                <a:cs typeface="Corbel"/>
              </a:rPr>
              <a:t>biodiesel</a:t>
            </a:r>
            <a:r>
              <a:rPr sz="2400" kern="0" spc="-73" dirty="0">
                <a:solidFill>
                  <a:srgbClr val="1B1B1B"/>
                </a:solidFill>
                <a:latin typeface="Corbel"/>
                <a:cs typeface="Corbel"/>
              </a:rPr>
              <a:t> </a:t>
            </a:r>
            <a:r>
              <a:rPr sz="2400" kern="0" dirty="0">
                <a:solidFill>
                  <a:srgbClr val="1B1B1B"/>
                </a:solidFill>
                <a:latin typeface="Corbel"/>
                <a:cs typeface="Corbel"/>
              </a:rPr>
              <a:t>by</a:t>
            </a:r>
            <a:r>
              <a:rPr sz="2400" kern="0" spc="-27" dirty="0">
                <a:solidFill>
                  <a:srgbClr val="1B1B1B"/>
                </a:solidFill>
                <a:latin typeface="Corbel"/>
                <a:cs typeface="Corbel"/>
              </a:rPr>
              <a:t> </a:t>
            </a:r>
            <a:r>
              <a:rPr sz="2400" kern="0" dirty="0">
                <a:solidFill>
                  <a:srgbClr val="1B1B1B"/>
                </a:solidFill>
                <a:latin typeface="Corbel"/>
                <a:cs typeface="Corbel"/>
              </a:rPr>
              <a:t>expanding</a:t>
            </a:r>
            <a:r>
              <a:rPr sz="2400" kern="0" spc="-47" dirty="0">
                <a:solidFill>
                  <a:srgbClr val="1B1B1B"/>
                </a:solidFill>
                <a:latin typeface="Corbel"/>
                <a:cs typeface="Corbel"/>
              </a:rPr>
              <a:t> </a:t>
            </a:r>
            <a:r>
              <a:rPr sz="2400" kern="0" dirty="0">
                <a:solidFill>
                  <a:srgbClr val="1B1B1B"/>
                </a:solidFill>
                <a:latin typeface="Corbel"/>
                <a:cs typeface="Corbel"/>
              </a:rPr>
              <a:t>the</a:t>
            </a:r>
            <a:r>
              <a:rPr sz="2400" kern="0" spc="-40" dirty="0">
                <a:solidFill>
                  <a:srgbClr val="1B1B1B"/>
                </a:solidFill>
                <a:latin typeface="Corbel"/>
                <a:cs typeface="Corbel"/>
              </a:rPr>
              <a:t> </a:t>
            </a:r>
            <a:r>
              <a:rPr sz="2400" kern="0" spc="-13" dirty="0">
                <a:solidFill>
                  <a:srgbClr val="1B1B1B"/>
                </a:solidFill>
                <a:latin typeface="Corbel"/>
                <a:cs typeface="Corbel"/>
              </a:rPr>
              <a:t>infrastructure</a:t>
            </a:r>
            <a:r>
              <a:rPr sz="2400" kern="0" spc="-40" dirty="0">
                <a:solidFill>
                  <a:srgbClr val="1B1B1B"/>
                </a:solidFill>
                <a:latin typeface="Corbel"/>
                <a:cs typeface="Corbel"/>
              </a:rPr>
              <a:t> </a:t>
            </a:r>
            <a:r>
              <a:rPr sz="2400" kern="0" dirty="0">
                <a:solidFill>
                  <a:srgbClr val="1B1B1B"/>
                </a:solidFill>
                <a:latin typeface="Corbel"/>
                <a:cs typeface="Corbel"/>
              </a:rPr>
              <a:t>for</a:t>
            </a:r>
            <a:r>
              <a:rPr sz="2400" kern="0" spc="-33" dirty="0">
                <a:solidFill>
                  <a:srgbClr val="1B1B1B"/>
                </a:solidFill>
                <a:latin typeface="Corbel"/>
                <a:cs typeface="Corbel"/>
              </a:rPr>
              <a:t> </a:t>
            </a:r>
            <a:r>
              <a:rPr sz="2400" kern="0" dirty="0">
                <a:solidFill>
                  <a:srgbClr val="1B1B1B"/>
                </a:solidFill>
                <a:latin typeface="Corbel"/>
                <a:cs typeface="Corbel"/>
              </a:rPr>
              <a:t>renewable</a:t>
            </a:r>
            <a:r>
              <a:rPr sz="2400" kern="0" spc="-20" dirty="0">
                <a:solidFill>
                  <a:srgbClr val="1B1B1B"/>
                </a:solidFill>
                <a:latin typeface="Corbel"/>
                <a:cs typeface="Corbel"/>
              </a:rPr>
              <a:t> </a:t>
            </a:r>
            <a:r>
              <a:rPr sz="2400" kern="0" dirty="0">
                <a:solidFill>
                  <a:srgbClr val="1B1B1B"/>
                </a:solidFill>
                <a:latin typeface="Corbel"/>
                <a:cs typeface="Corbel"/>
              </a:rPr>
              <a:t>fuels</a:t>
            </a:r>
            <a:r>
              <a:rPr sz="2400" kern="0" spc="-53" dirty="0">
                <a:solidFill>
                  <a:srgbClr val="1B1B1B"/>
                </a:solidFill>
                <a:latin typeface="Corbel"/>
                <a:cs typeface="Corbel"/>
              </a:rPr>
              <a:t> </a:t>
            </a:r>
            <a:r>
              <a:rPr sz="2400" kern="0" dirty="0">
                <a:solidFill>
                  <a:srgbClr val="1B1B1B"/>
                </a:solidFill>
                <a:latin typeface="Corbel"/>
                <a:cs typeface="Corbel"/>
              </a:rPr>
              <a:t>derived</a:t>
            </a:r>
            <a:r>
              <a:rPr sz="2400" kern="0" spc="-40" dirty="0">
                <a:solidFill>
                  <a:srgbClr val="1B1B1B"/>
                </a:solidFill>
                <a:latin typeface="Corbel"/>
                <a:cs typeface="Corbel"/>
              </a:rPr>
              <a:t> </a:t>
            </a:r>
            <a:r>
              <a:rPr sz="2400" kern="0" dirty="0">
                <a:solidFill>
                  <a:srgbClr val="1B1B1B"/>
                </a:solidFill>
                <a:latin typeface="Corbel"/>
                <a:cs typeface="Corbel"/>
              </a:rPr>
              <a:t>from</a:t>
            </a:r>
            <a:r>
              <a:rPr sz="2400" kern="0" spc="-107" dirty="0">
                <a:solidFill>
                  <a:srgbClr val="1B1B1B"/>
                </a:solidFill>
                <a:latin typeface="Corbel"/>
                <a:cs typeface="Corbel"/>
              </a:rPr>
              <a:t> </a:t>
            </a:r>
            <a:r>
              <a:rPr sz="2400" kern="0" spc="-27" dirty="0">
                <a:solidFill>
                  <a:srgbClr val="1B1B1B"/>
                </a:solidFill>
                <a:latin typeface="Corbel"/>
                <a:cs typeface="Corbel"/>
              </a:rPr>
              <a:t>U.S. </a:t>
            </a:r>
            <a:r>
              <a:rPr sz="2400" kern="0" dirty="0">
                <a:solidFill>
                  <a:srgbClr val="1B1B1B"/>
                </a:solidFill>
                <a:latin typeface="Corbel"/>
                <a:cs typeface="Corbel"/>
              </a:rPr>
              <a:t>agricultural</a:t>
            </a:r>
            <a:r>
              <a:rPr sz="2400" kern="0" spc="-113" dirty="0">
                <a:solidFill>
                  <a:srgbClr val="1B1B1B"/>
                </a:solidFill>
                <a:latin typeface="Corbel"/>
                <a:cs typeface="Corbel"/>
              </a:rPr>
              <a:t> </a:t>
            </a:r>
            <a:r>
              <a:rPr sz="2400" kern="0" spc="-13" dirty="0">
                <a:solidFill>
                  <a:srgbClr val="1B1B1B"/>
                </a:solidFill>
                <a:latin typeface="Corbel"/>
                <a:cs typeface="Corbel"/>
              </a:rPr>
              <a:t>products.</a:t>
            </a:r>
            <a:endParaRPr sz="2400" kern="0">
              <a:solidFill>
                <a:sysClr val="windowText" lastClr="000000"/>
              </a:solidFill>
              <a:latin typeface="Corbel"/>
              <a:cs typeface="Corbel"/>
            </a:endParaRPr>
          </a:p>
          <a:p>
            <a:pPr marL="152396" defTabSz="1219170">
              <a:spcBef>
                <a:spcPts val="2560"/>
              </a:spcBef>
            </a:pPr>
            <a:r>
              <a:rPr sz="2400" b="1" kern="0" dirty="0">
                <a:solidFill>
                  <a:srgbClr val="1B1B1B"/>
                </a:solidFill>
                <a:latin typeface="Corbel"/>
                <a:cs typeface="Corbel"/>
              </a:rPr>
              <a:t>Who</a:t>
            </a:r>
            <a:r>
              <a:rPr sz="2400" b="1" kern="0" spc="-27" dirty="0">
                <a:solidFill>
                  <a:srgbClr val="1B1B1B"/>
                </a:solidFill>
                <a:latin typeface="Corbel"/>
                <a:cs typeface="Corbel"/>
              </a:rPr>
              <a:t> </a:t>
            </a:r>
            <a:r>
              <a:rPr sz="2400" b="1" kern="0" dirty="0">
                <a:solidFill>
                  <a:srgbClr val="1B1B1B"/>
                </a:solidFill>
                <a:latin typeface="Corbel"/>
                <a:cs typeface="Corbel"/>
              </a:rPr>
              <a:t>may</a:t>
            </a:r>
            <a:r>
              <a:rPr sz="2400" b="1" kern="0" spc="-20" dirty="0">
                <a:solidFill>
                  <a:srgbClr val="1B1B1B"/>
                </a:solidFill>
                <a:latin typeface="Corbel"/>
                <a:cs typeface="Corbel"/>
              </a:rPr>
              <a:t> </a:t>
            </a:r>
            <a:r>
              <a:rPr sz="2400" b="1" kern="0" dirty="0">
                <a:solidFill>
                  <a:srgbClr val="1B1B1B"/>
                </a:solidFill>
                <a:latin typeface="Corbel"/>
                <a:cs typeface="Corbel"/>
              </a:rPr>
              <a:t>apply:</a:t>
            </a:r>
            <a:r>
              <a:rPr sz="2400" b="1" kern="0" spc="447" dirty="0">
                <a:solidFill>
                  <a:srgbClr val="1B1B1B"/>
                </a:solidFill>
                <a:latin typeface="Corbel"/>
                <a:cs typeface="Corbel"/>
              </a:rPr>
              <a:t> </a:t>
            </a:r>
            <a:r>
              <a:rPr sz="2400" kern="0" spc="-13" dirty="0">
                <a:solidFill>
                  <a:srgbClr val="1B1B1B"/>
                </a:solidFill>
                <a:latin typeface="Corbel"/>
                <a:cs typeface="Corbel"/>
              </a:rPr>
              <a:t>Transportation</a:t>
            </a:r>
            <a:r>
              <a:rPr sz="2400" kern="0" dirty="0">
                <a:solidFill>
                  <a:srgbClr val="1B1B1B"/>
                </a:solidFill>
                <a:latin typeface="Corbel"/>
                <a:cs typeface="Corbel"/>
              </a:rPr>
              <a:t> fueling</a:t>
            </a:r>
            <a:r>
              <a:rPr sz="2400" kern="0" spc="-33" dirty="0">
                <a:solidFill>
                  <a:srgbClr val="1B1B1B"/>
                </a:solidFill>
                <a:latin typeface="Corbel"/>
                <a:cs typeface="Corbel"/>
              </a:rPr>
              <a:t> </a:t>
            </a:r>
            <a:r>
              <a:rPr sz="2400" kern="0" spc="-13" dirty="0">
                <a:solidFill>
                  <a:srgbClr val="1B1B1B"/>
                </a:solidFill>
                <a:latin typeface="Corbel"/>
                <a:cs typeface="Corbel"/>
              </a:rPr>
              <a:t>f</a:t>
            </a:r>
            <a:r>
              <a:rPr sz="2400" kern="0" spc="-33" dirty="0">
                <a:solidFill>
                  <a:srgbClr val="1B1B1B"/>
                </a:solidFill>
                <a:latin typeface="Corbel"/>
                <a:cs typeface="Corbel"/>
              </a:rPr>
              <a:t>a</a:t>
            </a:r>
            <a:r>
              <a:rPr sz="2400" kern="0" spc="-13" dirty="0">
                <a:solidFill>
                  <a:srgbClr val="1B1B1B"/>
                </a:solidFill>
                <a:latin typeface="Corbel"/>
                <a:cs typeface="Corbel"/>
              </a:rPr>
              <a:t>cili</a:t>
            </a:r>
            <a:r>
              <a:rPr sz="2400" kern="0" spc="-20" dirty="0">
                <a:solidFill>
                  <a:srgbClr val="1B1B1B"/>
                </a:solidFill>
                <a:latin typeface="Corbel"/>
                <a:cs typeface="Corbel"/>
              </a:rPr>
              <a:t>t</a:t>
            </a:r>
            <a:r>
              <a:rPr sz="2400" kern="0" spc="-480" dirty="0">
                <a:solidFill>
                  <a:srgbClr val="1B1B1B"/>
                </a:solidFill>
                <a:latin typeface="Corbel"/>
                <a:cs typeface="Corbel"/>
              </a:rPr>
              <a:t>i</a:t>
            </a:r>
            <a:r>
              <a:rPr sz="3600" kern="0" spc="-579" baseline="6172" dirty="0">
                <a:solidFill>
                  <a:srgbClr val="1E487C"/>
                </a:solidFill>
                <a:latin typeface="Arial"/>
                <a:cs typeface="Arial"/>
              </a:rPr>
              <a:t>•</a:t>
            </a:r>
            <a:r>
              <a:rPr sz="2400" kern="0" spc="-13" dirty="0">
                <a:solidFill>
                  <a:srgbClr val="1B1B1B"/>
                </a:solidFill>
                <a:latin typeface="Corbel"/>
                <a:cs typeface="Corbel"/>
              </a:rPr>
              <a:t>e</a:t>
            </a:r>
            <a:r>
              <a:rPr sz="2400" kern="0" spc="47" dirty="0">
                <a:solidFill>
                  <a:srgbClr val="1B1B1B"/>
                </a:solidFill>
                <a:latin typeface="Corbel"/>
                <a:cs typeface="Corbel"/>
              </a:rPr>
              <a:t>s</a:t>
            </a:r>
            <a:r>
              <a:rPr sz="3600" kern="0" spc="-20" baseline="6172" dirty="0">
                <a:solidFill>
                  <a:srgbClr val="1E487C"/>
                </a:solidFill>
                <a:latin typeface="Corbel"/>
                <a:cs typeface="Corbel"/>
              </a:rPr>
              <a:t>Fue</a:t>
            </a:r>
            <a:r>
              <a:rPr sz="3600" kern="0" spc="-640" baseline="6172" dirty="0">
                <a:solidFill>
                  <a:srgbClr val="1E487C"/>
                </a:solidFill>
                <a:latin typeface="Corbel"/>
                <a:cs typeface="Corbel"/>
              </a:rPr>
              <a:t>l</a:t>
            </a:r>
            <a:r>
              <a:rPr sz="2400" kern="0" spc="-860" dirty="0">
                <a:solidFill>
                  <a:srgbClr val="1B1B1B"/>
                </a:solidFill>
                <a:latin typeface="Corbel"/>
                <a:cs typeface="Corbel"/>
              </a:rPr>
              <a:t>u</a:t>
            </a:r>
            <a:r>
              <a:rPr sz="3600" kern="0" spc="-20" baseline="6172" dirty="0">
                <a:solidFill>
                  <a:srgbClr val="1E487C"/>
                </a:solidFill>
                <a:latin typeface="Corbel"/>
                <a:cs typeface="Corbel"/>
              </a:rPr>
              <a:t>-</a:t>
            </a:r>
            <a:r>
              <a:rPr sz="3600" kern="0" baseline="6172" dirty="0">
                <a:solidFill>
                  <a:srgbClr val="1E487C"/>
                </a:solidFill>
                <a:latin typeface="Corbel"/>
                <a:cs typeface="Corbel"/>
              </a:rPr>
              <a:t>neutral</a:t>
            </a:r>
            <a:r>
              <a:rPr sz="3600" kern="0" spc="-40" baseline="6172" dirty="0">
                <a:solidFill>
                  <a:srgbClr val="1E487C"/>
                </a:solidFill>
                <a:latin typeface="Corbel"/>
                <a:cs typeface="Corbel"/>
              </a:rPr>
              <a:t> </a:t>
            </a:r>
            <a:r>
              <a:rPr sz="3600" kern="0" baseline="6172" dirty="0">
                <a:solidFill>
                  <a:srgbClr val="1E487C"/>
                </a:solidFill>
                <a:latin typeface="Corbel"/>
                <a:cs typeface="Corbel"/>
              </a:rPr>
              <a:t>to</a:t>
            </a:r>
            <a:r>
              <a:rPr sz="3600" kern="0" spc="-20" baseline="6172" dirty="0">
                <a:solidFill>
                  <a:srgbClr val="1E487C"/>
                </a:solidFill>
                <a:latin typeface="Corbel"/>
                <a:cs typeface="Corbel"/>
              </a:rPr>
              <a:t> </a:t>
            </a:r>
            <a:r>
              <a:rPr sz="3600" kern="0" baseline="6172" dirty="0">
                <a:solidFill>
                  <a:srgbClr val="1E487C"/>
                </a:solidFill>
                <a:latin typeface="Corbel"/>
                <a:cs typeface="Corbel"/>
              </a:rPr>
              <a:t>help</a:t>
            </a:r>
            <a:r>
              <a:rPr sz="3600" kern="0" spc="-59" baseline="6172" dirty="0">
                <a:solidFill>
                  <a:srgbClr val="1E487C"/>
                </a:solidFill>
                <a:latin typeface="Corbel"/>
                <a:cs typeface="Corbel"/>
              </a:rPr>
              <a:t> </a:t>
            </a:r>
            <a:r>
              <a:rPr sz="3600" kern="0" baseline="6172" dirty="0">
                <a:solidFill>
                  <a:srgbClr val="1E487C"/>
                </a:solidFill>
                <a:latin typeface="Corbel"/>
                <a:cs typeface="Corbel"/>
              </a:rPr>
              <a:t>their</a:t>
            </a:r>
            <a:r>
              <a:rPr sz="3600" kern="0" spc="-49" baseline="6172" dirty="0">
                <a:solidFill>
                  <a:srgbClr val="1E487C"/>
                </a:solidFill>
                <a:latin typeface="Corbel"/>
                <a:cs typeface="Corbel"/>
              </a:rPr>
              <a:t> </a:t>
            </a:r>
            <a:r>
              <a:rPr sz="3600" kern="0" spc="-20" baseline="6172" dirty="0">
                <a:solidFill>
                  <a:srgbClr val="1E487C"/>
                </a:solidFill>
                <a:latin typeface="Corbel"/>
                <a:cs typeface="Corbel"/>
              </a:rPr>
              <a:t>stakeholders</a:t>
            </a:r>
            <a:r>
              <a:rPr sz="3600" kern="0" spc="-40" baseline="6172" dirty="0">
                <a:solidFill>
                  <a:srgbClr val="1E487C"/>
                </a:solidFill>
                <a:latin typeface="Corbel"/>
                <a:cs typeface="Corbel"/>
              </a:rPr>
              <a:t> </a:t>
            </a:r>
            <a:r>
              <a:rPr sz="3600" kern="0" spc="-100" baseline="6172" dirty="0">
                <a:solidFill>
                  <a:srgbClr val="1E487C"/>
                </a:solidFill>
                <a:latin typeface="Corbel"/>
                <a:cs typeface="Corbel"/>
              </a:rPr>
              <a:t>i</a:t>
            </a:r>
            <a:endParaRPr sz="3600" kern="0" baseline="6172">
              <a:solidFill>
                <a:sysClr val="windowText" lastClr="000000"/>
              </a:solidFill>
              <a:latin typeface="Corbel"/>
              <a:cs typeface="Corbel"/>
            </a:endParaRPr>
          </a:p>
          <a:p>
            <a:pPr marL="454649" marR="1914265" indent="-303098" defTabSz="1219170">
              <a:buFont typeface="Arial"/>
              <a:buChar char="•"/>
              <a:tabLst>
                <a:tab pos="454649" algn="l"/>
              </a:tabLst>
            </a:pPr>
            <a:r>
              <a:rPr sz="2400" kern="0" dirty="0">
                <a:solidFill>
                  <a:srgbClr val="1B1B1B"/>
                </a:solidFill>
                <a:latin typeface="Corbel"/>
                <a:cs typeface="Corbel"/>
              </a:rPr>
              <a:t>Fueling</a:t>
            </a:r>
            <a:r>
              <a:rPr sz="2400" kern="0" spc="-93" dirty="0">
                <a:solidFill>
                  <a:srgbClr val="1B1B1B"/>
                </a:solidFill>
                <a:latin typeface="Corbel"/>
                <a:cs typeface="Corbel"/>
              </a:rPr>
              <a:t> </a:t>
            </a:r>
            <a:r>
              <a:rPr sz="2400" kern="0" dirty="0">
                <a:solidFill>
                  <a:srgbClr val="1B1B1B"/>
                </a:solidFill>
                <a:latin typeface="Corbel"/>
                <a:cs typeface="Corbel"/>
              </a:rPr>
              <a:t>stations,</a:t>
            </a:r>
            <a:r>
              <a:rPr sz="2400" kern="0" spc="-60" dirty="0">
                <a:solidFill>
                  <a:srgbClr val="1B1B1B"/>
                </a:solidFill>
                <a:latin typeface="Corbel"/>
                <a:cs typeface="Corbel"/>
              </a:rPr>
              <a:t> </a:t>
            </a:r>
            <a:r>
              <a:rPr sz="2400" kern="0" spc="-13" dirty="0">
                <a:solidFill>
                  <a:srgbClr val="1B1B1B"/>
                </a:solidFill>
                <a:latin typeface="Corbel"/>
                <a:cs typeface="Corbel"/>
              </a:rPr>
              <a:t>convenience</a:t>
            </a:r>
            <a:r>
              <a:rPr sz="2400" kern="0" spc="-67" dirty="0">
                <a:solidFill>
                  <a:srgbClr val="1B1B1B"/>
                </a:solidFill>
                <a:latin typeface="Corbel"/>
                <a:cs typeface="Corbel"/>
              </a:rPr>
              <a:t> </a:t>
            </a:r>
            <a:r>
              <a:rPr sz="2400" kern="0" dirty="0">
                <a:solidFill>
                  <a:srgbClr val="1B1B1B"/>
                </a:solidFill>
                <a:latin typeface="Corbel"/>
                <a:cs typeface="Corbel"/>
              </a:rPr>
              <a:t>stores,</a:t>
            </a:r>
            <a:r>
              <a:rPr sz="2400" kern="0" spc="-80" dirty="0">
                <a:solidFill>
                  <a:srgbClr val="1B1B1B"/>
                </a:solidFill>
                <a:latin typeface="Corbel"/>
                <a:cs typeface="Corbel"/>
              </a:rPr>
              <a:t> </a:t>
            </a:r>
            <a:r>
              <a:rPr sz="2400" kern="0" dirty="0">
                <a:solidFill>
                  <a:srgbClr val="1B1B1B"/>
                </a:solidFill>
                <a:latin typeface="Corbel"/>
                <a:cs typeface="Corbel"/>
              </a:rPr>
              <a:t>hypermarket</a:t>
            </a:r>
            <a:r>
              <a:rPr sz="2400" kern="0" spc="-60" dirty="0">
                <a:solidFill>
                  <a:srgbClr val="1B1B1B"/>
                </a:solidFill>
                <a:latin typeface="Corbel"/>
                <a:cs typeface="Corbel"/>
              </a:rPr>
              <a:t> </a:t>
            </a:r>
            <a:r>
              <a:rPr sz="2400" kern="0" dirty="0">
                <a:solidFill>
                  <a:srgbClr val="1B1B1B"/>
                </a:solidFill>
                <a:latin typeface="Corbel"/>
                <a:cs typeface="Corbel"/>
              </a:rPr>
              <a:t>fueling</a:t>
            </a:r>
            <a:r>
              <a:rPr sz="2400" kern="0" spc="-93" dirty="0">
                <a:solidFill>
                  <a:srgbClr val="1B1B1B"/>
                </a:solidFill>
                <a:latin typeface="Corbel"/>
                <a:cs typeface="Corbel"/>
              </a:rPr>
              <a:t> </a:t>
            </a:r>
            <a:r>
              <a:rPr sz="2400" kern="0" dirty="0">
                <a:solidFill>
                  <a:srgbClr val="1B1B1B"/>
                </a:solidFill>
                <a:latin typeface="Corbel"/>
                <a:cs typeface="Corbel"/>
              </a:rPr>
              <a:t>stations,</a:t>
            </a:r>
            <a:r>
              <a:rPr sz="2400" kern="0" spc="-60" dirty="0">
                <a:solidFill>
                  <a:srgbClr val="1B1B1B"/>
                </a:solidFill>
                <a:latin typeface="Corbel"/>
                <a:cs typeface="Corbel"/>
              </a:rPr>
              <a:t> </a:t>
            </a:r>
            <a:r>
              <a:rPr sz="2400" kern="0" spc="-13" dirty="0">
                <a:solidFill>
                  <a:srgbClr val="1B1B1B"/>
                </a:solidFill>
                <a:latin typeface="Corbel"/>
                <a:cs typeface="Corbel"/>
              </a:rPr>
              <a:t>fleet </a:t>
            </a:r>
            <a:r>
              <a:rPr sz="2400" kern="0" dirty="0">
                <a:solidFill>
                  <a:srgbClr val="1B1B1B"/>
                </a:solidFill>
                <a:latin typeface="Corbel"/>
                <a:cs typeface="Corbel"/>
              </a:rPr>
              <a:t>facilities</a:t>
            </a:r>
            <a:r>
              <a:rPr sz="2400" kern="0" spc="-80" dirty="0">
                <a:solidFill>
                  <a:srgbClr val="1B1B1B"/>
                </a:solidFill>
                <a:latin typeface="Corbel"/>
                <a:cs typeface="Corbel"/>
              </a:rPr>
              <a:t> </a:t>
            </a:r>
            <a:r>
              <a:rPr sz="2400" kern="0" dirty="0">
                <a:solidFill>
                  <a:srgbClr val="1B1B1B"/>
                </a:solidFill>
                <a:latin typeface="Corbel"/>
                <a:cs typeface="Corbel"/>
              </a:rPr>
              <a:t>(including</a:t>
            </a:r>
            <a:r>
              <a:rPr sz="2400" kern="0" spc="-93" dirty="0">
                <a:solidFill>
                  <a:srgbClr val="1B1B1B"/>
                </a:solidFill>
                <a:latin typeface="Corbel"/>
                <a:cs typeface="Corbel"/>
              </a:rPr>
              <a:t> </a:t>
            </a:r>
            <a:r>
              <a:rPr sz="2400" kern="0" dirty="0">
                <a:solidFill>
                  <a:srgbClr val="1B1B1B"/>
                </a:solidFill>
                <a:latin typeface="Corbel"/>
                <a:cs typeface="Corbel"/>
              </a:rPr>
              <a:t>rail</a:t>
            </a:r>
            <a:r>
              <a:rPr sz="2400" kern="0" spc="-47" dirty="0">
                <a:solidFill>
                  <a:srgbClr val="1B1B1B"/>
                </a:solidFill>
                <a:latin typeface="Corbel"/>
                <a:cs typeface="Corbel"/>
              </a:rPr>
              <a:t> </a:t>
            </a:r>
            <a:r>
              <a:rPr sz="2400" kern="0" dirty="0">
                <a:solidFill>
                  <a:srgbClr val="1B1B1B"/>
                </a:solidFill>
                <a:latin typeface="Corbel"/>
                <a:cs typeface="Corbel"/>
              </a:rPr>
              <a:t>and</a:t>
            </a:r>
            <a:r>
              <a:rPr sz="2400" kern="0" spc="-27" dirty="0">
                <a:solidFill>
                  <a:srgbClr val="1B1B1B"/>
                </a:solidFill>
                <a:latin typeface="Corbel"/>
                <a:cs typeface="Corbel"/>
              </a:rPr>
              <a:t> </a:t>
            </a:r>
            <a:r>
              <a:rPr sz="2400" kern="0" dirty="0">
                <a:solidFill>
                  <a:srgbClr val="1B1B1B"/>
                </a:solidFill>
                <a:latin typeface="Corbel"/>
                <a:cs typeface="Corbel"/>
              </a:rPr>
              <a:t>marine),</a:t>
            </a:r>
            <a:r>
              <a:rPr sz="2400" kern="0" spc="-47" dirty="0">
                <a:solidFill>
                  <a:srgbClr val="1B1B1B"/>
                </a:solidFill>
                <a:latin typeface="Corbel"/>
                <a:cs typeface="Corbel"/>
              </a:rPr>
              <a:t> </a:t>
            </a:r>
            <a:r>
              <a:rPr sz="2400" kern="0" dirty="0">
                <a:solidFill>
                  <a:srgbClr val="1B1B1B"/>
                </a:solidFill>
                <a:latin typeface="Corbel"/>
                <a:cs typeface="Corbel"/>
              </a:rPr>
              <a:t>and</a:t>
            </a:r>
            <a:r>
              <a:rPr sz="2400" kern="0" spc="-47" dirty="0">
                <a:solidFill>
                  <a:srgbClr val="1B1B1B"/>
                </a:solidFill>
                <a:latin typeface="Corbel"/>
                <a:cs typeface="Corbel"/>
              </a:rPr>
              <a:t> </a:t>
            </a:r>
            <a:r>
              <a:rPr sz="2400" kern="0" dirty="0">
                <a:solidFill>
                  <a:srgbClr val="1B1B1B"/>
                </a:solidFill>
                <a:latin typeface="Corbel"/>
                <a:cs typeface="Corbel"/>
              </a:rPr>
              <a:t>similar</a:t>
            </a:r>
            <a:r>
              <a:rPr sz="2400" kern="0" spc="-67" dirty="0">
                <a:solidFill>
                  <a:srgbClr val="1B1B1B"/>
                </a:solidFill>
                <a:latin typeface="Corbel"/>
                <a:cs typeface="Corbel"/>
              </a:rPr>
              <a:t> </a:t>
            </a:r>
            <a:r>
              <a:rPr sz="2400" kern="0" dirty="0">
                <a:solidFill>
                  <a:srgbClr val="1B1B1B"/>
                </a:solidFill>
                <a:latin typeface="Corbel"/>
                <a:cs typeface="Corbel"/>
              </a:rPr>
              <a:t>entities</a:t>
            </a:r>
            <a:r>
              <a:rPr sz="2400" kern="0" spc="-60" dirty="0">
                <a:solidFill>
                  <a:srgbClr val="1B1B1B"/>
                </a:solidFill>
                <a:latin typeface="Corbel"/>
                <a:cs typeface="Corbel"/>
              </a:rPr>
              <a:t> </a:t>
            </a:r>
            <a:r>
              <a:rPr sz="2400" kern="0" dirty="0">
                <a:solidFill>
                  <a:srgbClr val="1B1B1B"/>
                </a:solidFill>
                <a:latin typeface="Corbel"/>
                <a:cs typeface="Corbel"/>
              </a:rPr>
              <a:t>with</a:t>
            </a:r>
            <a:r>
              <a:rPr sz="2400" kern="0" spc="-53" dirty="0">
                <a:solidFill>
                  <a:srgbClr val="1B1B1B"/>
                </a:solidFill>
                <a:latin typeface="Corbel"/>
                <a:cs typeface="Corbel"/>
              </a:rPr>
              <a:t> </a:t>
            </a:r>
            <a:r>
              <a:rPr sz="2400" kern="0" spc="-13" dirty="0">
                <a:solidFill>
                  <a:srgbClr val="1B1B1B"/>
                </a:solidFill>
                <a:latin typeface="Corbel"/>
                <a:cs typeface="Corbel"/>
              </a:rPr>
              <a:t>capital investments;</a:t>
            </a:r>
            <a:endParaRPr sz="2400" kern="0">
              <a:solidFill>
                <a:sysClr val="windowText" lastClr="000000"/>
              </a:solidFill>
              <a:latin typeface="Corbel"/>
              <a:cs typeface="Corbel"/>
            </a:endParaRPr>
          </a:p>
          <a:p>
            <a:pPr marL="454649" marR="1038834" indent="-303098" defTabSz="1219170">
              <a:buFont typeface="Arial"/>
              <a:buChar char="•"/>
              <a:tabLst>
                <a:tab pos="454649" algn="l"/>
              </a:tabLst>
            </a:pPr>
            <a:r>
              <a:rPr sz="2400" kern="0" dirty="0">
                <a:solidFill>
                  <a:srgbClr val="1B1B1B"/>
                </a:solidFill>
                <a:latin typeface="Corbel"/>
                <a:cs typeface="Corbel"/>
              </a:rPr>
              <a:t>Fuel</a:t>
            </a:r>
            <a:r>
              <a:rPr sz="2400" kern="0" spc="-80" dirty="0">
                <a:solidFill>
                  <a:srgbClr val="1B1B1B"/>
                </a:solidFill>
                <a:latin typeface="Corbel"/>
                <a:cs typeface="Corbel"/>
              </a:rPr>
              <a:t> </a:t>
            </a:r>
            <a:r>
              <a:rPr sz="2400" kern="0" dirty="0">
                <a:solidFill>
                  <a:srgbClr val="1B1B1B"/>
                </a:solidFill>
                <a:latin typeface="Corbel"/>
                <a:cs typeface="Corbel"/>
              </a:rPr>
              <a:t>distribution</a:t>
            </a:r>
            <a:r>
              <a:rPr sz="2400" kern="0" spc="-67" dirty="0">
                <a:solidFill>
                  <a:srgbClr val="1B1B1B"/>
                </a:solidFill>
                <a:latin typeface="Corbel"/>
                <a:cs typeface="Corbel"/>
              </a:rPr>
              <a:t> </a:t>
            </a:r>
            <a:r>
              <a:rPr sz="2400" kern="0" dirty="0">
                <a:solidFill>
                  <a:srgbClr val="1B1B1B"/>
                </a:solidFill>
                <a:latin typeface="Corbel"/>
                <a:cs typeface="Corbel"/>
              </a:rPr>
              <a:t>facilities,</a:t>
            </a:r>
            <a:r>
              <a:rPr sz="2400" kern="0" spc="-87" dirty="0">
                <a:solidFill>
                  <a:srgbClr val="1B1B1B"/>
                </a:solidFill>
                <a:latin typeface="Corbel"/>
                <a:cs typeface="Corbel"/>
              </a:rPr>
              <a:t> </a:t>
            </a:r>
            <a:r>
              <a:rPr sz="2400" kern="0" dirty="0">
                <a:solidFill>
                  <a:srgbClr val="1B1B1B"/>
                </a:solidFill>
                <a:latin typeface="Corbel"/>
                <a:cs typeface="Corbel"/>
              </a:rPr>
              <a:t>such</a:t>
            </a:r>
            <a:r>
              <a:rPr sz="2400" kern="0" spc="-67" dirty="0">
                <a:solidFill>
                  <a:srgbClr val="1B1B1B"/>
                </a:solidFill>
                <a:latin typeface="Corbel"/>
                <a:cs typeface="Corbel"/>
              </a:rPr>
              <a:t> </a:t>
            </a:r>
            <a:r>
              <a:rPr sz="2400" kern="0" spc="-13" dirty="0">
                <a:solidFill>
                  <a:srgbClr val="1B1B1B"/>
                </a:solidFill>
                <a:latin typeface="Corbel"/>
                <a:cs typeface="Corbel"/>
              </a:rPr>
              <a:t>as:</a:t>
            </a:r>
            <a:r>
              <a:rPr sz="2400" kern="0" spc="-160" dirty="0">
                <a:solidFill>
                  <a:srgbClr val="1B1B1B"/>
                </a:solidFill>
                <a:latin typeface="Corbel"/>
                <a:cs typeface="Corbel"/>
              </a:rPr>
              <a:t> </a:t>
            </a:r>
            <a:r>
              <a:rPr sz="2400" kern="0" spc="-27" dirty="0">
                <a:solidFill>
                  <a:srgbClr val="1B1B1B"/>
                </a:solidFill>
                <a:latin typeface="Corbel"/>
                <a:cs typeface="Corbel"/>
              </a:rPr>
              <a:t>Terminal</a:t>
            </a:r>
            <a:r>
              <a:rPr sz="2400" kern="0" spc="-33" dirty="0">
                <a:solidFill>
                  <a:srgbClr val="1B1B1B"/>
                </a:solidFill>
                <a:latin typeface="Corbel"/>
                <a:cs typeface="Corbel"/>
              </a:rPr>
              <a:t> </a:t>
            </a:r>
            <a:r>
              <a:rPr sz="2400" kern="0" dirty="0">
                <a:solidFill>
                  <a:srgbClr val="1B1B1B"/>
                </a:solidFill>
                <a:latin typeface="Corbel"/>
                <a:cs typeface="Corbel"/>
              </a:rPr>
              <a:t>operations,</a:t>
            </a:r>
            <a:r>
              <a:rPr sz="2400" kern="0" spc="-40" dirty="0">
                <a:solidFill>
                  <a:srgbClr val="1B1B1B"/>
                </a:solidFill>
                <a:latin typeface="Corbel"/>
                <a:cs typeface="Corbel"/>
              </a:rPr>
              <a:t> </a:t>
            </a:r>
            <a:r>
              <a:rPr sz="2400" kern="0" dirty="0">
                <a:solidFill>
                  <a:srgbClr val="1B1B1B"/>
                </a:solidFill>
                <a:latin typeface="Corbel"/>
                <a:cs typeface="Corbel"/>
              </a:rPr>
              <a:t>depots,</a:t>
            </a:r>
            <a:r>
              <a:rPr sz="2400" kern="0" spc="-73" dirty="0">
                <a:solidFill>
                  <a:srgbClr val="1B1B1B"/>
                </a:solidFill>
                <a:latin typeface="Corbel"/>
                <a:cs typeface="Corbel"/>
              </a:rPr>
              <a:t> </a:t>
            </a:r>
            <a:r>
              <a:rPr sz="2400" kern="0" dirty="0">
                <a:solidFill>
                  <a:srgbClr val="1B1B1B"/>
                </a:solidFill>
                <a:latin typeface="Corbel"/>
                <a:cs typeface="Corbel"/>
              </a:rPr>
              <a:t>and</a:t>
            </a:r>
            <a:r>
              <a:rPr sz="2400" kern="0" spc="-27" dirty="0">
                <a:solidFill>
                  <a:srgbClr val="1B1B1B"/>
                </a:solidFill>
                <a:latin typeface="Corbel"/>
                <a:cs typeface="Corbel"/>
              </a:rPr>
              <a:t> </a:t>
            </a:r>
            <a:r>
              <a:rPr sz="2400" kern="0" spc="-13" dirty="0">
                <a:solidFill>
                  <a:srgbClr val="1B1B1B"/>
                </a:solidFill>
                <a:latin typeface="Corbel"/>
                <a:cs typeface="Corbel"/>
              </a:rPr>
              <a:t>midstream </a:t>
            </a:r>
            <a:r>
              <a:rPr sz="2400" kern="0" dirty="0">
                <a:solidFill>
                  <a:srgbClr val="1B1B1B"/>
                </a:solidFill>
                <a:latin typeface="Corbel"/>
                <a:cs typeface="Corbel"/>
              </a:rPr>
              <a:t>partners,</a:t>
            </a:r>
            <a:r>
              <a:rPr sz="2400" kern="0" spc="-60" dirty="0">
                <a:solidFill>
                  <a:srgbClr val="1B1B1B"/>
                </a:solidFill>
                <a:latin typeface="Corbel"/>
                <a:cs typeface="Corbel"/>
              </a:rPr>
              <a:t> </a:t>
            </a:r>
            <a:r>
              <a:rPr sz="2400" kern="0" dirty="0">
                <a:solidFill>
                  <a:srgbClr val="1B1B1B"/>
                </a:solidFill>
                <a:latin typeface="Corbel"/>
                <a:cs typeface="Corbel"/>
              </a:rPr>
              <a:t>and</a:t>
            </a:r>
            <a:r>
              <a:rPr sz="2400" kern="0" spc="-60" dirty="0">
                <a:solidFill>
                  <a:srgbClr val="1B1B1B"/>
                </a:solidFill>
                <a:latin typeface="Corbel"/>
                <a:cs typeface="Corbel"/>
              </a:rPr>
              <a:t> </a:t>
            </a:r>
            <a:r>
              <a:rPr sz="2400" kern="0" dirty="0">
                <a:solidFill>
                  <a:srgbClr val="1B1B1B"/>
                </a:solidFill>
                <a:latin typeface="Corbel"/>
                <a:cs typeface="Corbel"/>
              </a:rPr>
              <a:t>similarly</a:t>
            </a:r>
            <a:r>
              <a:rPr sz="2400" kern="0" spc="-93" dirty="0">
                <a:solidFill>
                  <a:srgbClr val="1B1B1B"/>
                </a:solidFill>
                <a:latin typeface="Corbel"/>
                <a:cs typeface="Corbel"/>
              </a:rPr>
              <a:t> </a:t>
            </a:r>
            <a:r>
              <a:rPr sz="2400" kern="0" dirty="0">
                <a:solidFill>
                  <a:srgbClr val="1B1B1B"/>
                </a:solidFill>
                <a:latin typeface="Corbel"/>
                <a:cs typeface="Corbel"/>
              </a:rPr>
              <a:t>equivalent</a:t>
            </a:r>
            <a:r>
              <a:rPr sz="2400" kern="0" spc="-73" dirty="0">
                <a:solidFill>
                  <a:srgbClr val="1B1B1B"/>
                </a:solidFill>
                <a:latin typeface="Corbel"/>
                <a:cs typeface="Corbel"/>
              </a:rPr>
              <a:t> </a:t>
            </a:r>
            <a:r>
              <a:rPr sz="2400" kern="0" spc="-13" dirty="0">
                <a:solidFill>
                  <a:srgbClr val="1B1B1B"/>
                </a:solidFill>
                <a:latin typeface="Corbel"/>
                <a:cs typeface="Corbel"/>
              </a:rPr>
              <a:t>operations.</a:t>
            </a:r>
            <a:endParaRPr sz="2400" kern="0">
              <a:solidFill>
                <a:sysClr val="windowText" lastClr="000000"/>
              </a:solidFill>
              <a:latin typeface="Corbel"/>
              <a:cs typeface="Corbel"/>
            </a:endParaRPr>
          </a:p>
        </p:txBody>
      </p:sp>
    </p:spTree>
  </p:cSld>
  <p:clrMapOvr>
    <a:masterClrMapping/>
  </p:clrMapOvr>
  <p:transition spd="med">
    <p:fade/>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B0A007-7348-AB88-C04A-CCB83010802B}"/>
              </a:ext>
            </a:extLst>
          </p:cNvPr>
          <p:cNvSpPr>
            <a:spLocks noGrp="1"/>
          </p:cNvSpPr>
          <p:nvPr>
            <p:ph type="title"/>
          </p:nvPr>
        </p:nvSpPr>
        <p:spPr>
          <a:xfrm>
            <a:off x="595871" y="423635"/>
            <a:ext cx="10464800" cy="579439"/>
          </a:xfrm>
        </p:spPr>
        <p:txBody>
          <a:bodyPr>
            <a:normAutofit fontScale="90000"/>
          </a:bodyPr>
          <a:lstStyle/>
          <a:p>
            <a:br>
              <a:rPr lang="en-US" dirty="0"/>
            </a:br>
            <a:endParaRPr lang="en-US" dirty="0"/>
          </a:p>
        </p:txBody>
      </p:sp>
      <p:sp>
        <p:nvSpPr>
          <p:cNvPr id="3" name="Slide Number Placeholder 2">
            <a:extLst>
              <a:ext uri="{FF2B5EF4-FFF2-40B4-BE49-F238E27FC236}">
                <a16:creationId xmlns:a16="http://schemas.microsoft.com/office/drawing/2014/main" id="{34339FF9-314C-B281-6C4F-DBF31DE9F6B6}"/>
              </a:ext>
            </a:extLst>
          </p:cNvPr>
          <p:cNvSpPr>
            <a:spLocks noGrp="1"/>
          </p:cNvSpPr>
          <p:nvPr>
            <p:ph type="sldNum" idx="4294967295"/>
          </p:nvPr>
        </p:nvSpPr>
        <p:spPr>
          <a:xfrm>
            <a:off x="1219200" y="6400800"/>
            <a:ext cx="609600" cy="457200"/>
          </a:xfrm>
        </p:spPr>
        <p:txBody>
          <a:bodyPr/>
          <a:lstStyle/>
          <a:p>
            <a:pPr defTabSz="1219170"/>
            <a:fld id="{00000000-1234-1234-1234-123412341234}" type="slidenum">
              <a:rPr lang="en-US" kern="0">
                <a:solidFill>
                  <a:srgbClr val="FFFFFF"/>
                </a:solidFill>
              </a:rPr>
              <a:pPr defTabSz="1219170"/>
              <a:t>3</a:t>
            </a:fld>
            <a:endParaRPr lang="en-US" kern="0">
              <a:solidFill>
                <a:srgbClr val="FFFFFF"/>
              </a:solidFill>
            </a:endParaRPr>
          </a:p>
        </p:txBody>
      </p:sp>
      <p:pic>
        <p:nvPicPr>
          <p:cNvPr id="12" name="Picture 11">
            <a:extLst>
              <a:ext uri="{FF2B5EF4-FFF2-40B4-BE49-F238E27FC236}">
                <a16:creationId xmlns:a16="http://schemas.microsoft.com/office/drawing/2014/main" id="{1815B6DE-8C1C-CEB4-C4FA-03F718BAFEE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5872" y="3212490"/>
            <a:ext cx="6077356" cy="3416910"/>
          </a:xfrm>
          <a:prstGeom prst="rect">
            <a:avLst/>
          </a:prstGeom>
          <a:ln>
            <a:solidFill>
              <a:srgbClr val="0070C0"/>
            </a:solidFill>
          </a:ln>
        </p:spPr>
      </p:pic>
      <p:pic>
        <p:nvPicPr>
          <p:cNvPr id="15" name="Picture 14">
            <a:extLst>
              <a:ext uri="{FF2B5EF4-FFF2-40B4-BE49-F238E27FC236}">
                <a16:creationId xmlns:a16="http://schemas.microsoft.com/office/drawing/2014/main" id="{CEB773E1-93C5-0D02-DC5F-38D1FA51F7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5871" y="228600"/>
            <a:ext cx="5242355" cy="3481797"/>
          </a:xfrm>
          <a:prstGeom prst="rect">
            <a:avLst/>
          </a:prstGeom>
          <a:ln>
            <a:solidFill>
              <a:srgbClr val="0070C0"/>
            </a:solidFill>
          </a:ln>
        </p:spPr>
      </p:pic>
      <p:pic>
        <p:nvPicPr>
          <p:cNvPr id="18" name="Picture 17">
            <a:extLst>
              <a:ext uri="{FF2B5EF4-FFF2-40B4-BE49-F238E27FC236}">
                <a16:creationId xmlns:a16="http://schemas.microsoft.com/office/drawing/2014/main" id="{871CBAAA-009F-7EAC-046F-F61ED3107458}"/>
              </a:ext>
            </a:extLst>
          </p:cNvPr>
          <p:cNvPicPr>
            <a:picLocks noChangeAspect="1"/>
          </p:cNvPicPr>
          <p:nvPr/>
        </p:nvPicPr>
        <p:blipFill>
          <a:blip r:embed="rId4"/>
          <a:stretch>
            <a:fillRect/>
          </a:stretch>
        </p:blipFill>
        <p:spPr>
          <a:xfrm>
            <a:off x="9421319" y="5413249"/>
            <a:ext cx="1121761" cy="1152244"/>
          </a:xfrm>
          <a:prstGeom prst="rect">
            <a:avLst/>
          </a:prstGeom>
          <a:ln>
            <a:solidFill>
              <a:srgbClr val="0070C0"/>
            </a:solidFill>
          </a:ln>
        </p:spPr>
      </p:pic>
      <p:pic>
        <p:nvPicPr>
          <p:cNvPr id="17" name="Picture 16">
            <a:extLst>
              <a:ext uri="{FF2B5EF4-FFF2-40B4-BE49-F238E27FC236}">
                <a16:creationId xmlns:a16="http://schemas.microsoft.com/office/drawing/2014/main" id="{1B89085F-6552-4016-DF9A-AB13DBB9E04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44637" y="2496334"/>
            <a:ext cx="6196642" cy="4133066"/>
          </a:xfrm>
          <a:prstGeom prst="rect">
            <a:avLst/>
          </a:prstGeom>
          <a:ln>
            <a:solidFill>
              <a:srgbClr val="0070C0"/>
            </a:solidFill>
          </a:ln>
        </p:spPr>
      </p:pic>
      <p:pic>
        <p:nvPicPr>
          <p:cNvPr id="20" name="Picture 19">
            <a:extLst>
              <a:ext uri="{FF2B5EF4-FFF2-40B4-BE49-F238E27FC236}">
                <a16:creationId xmlns:a16="http://schemas.microsoft.com/office/drawing/2014/main" id="{B535DCF5-F66D-6E57-1B5F-868ACBCA5CE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47213" y="228600"/>
            <a:ext cx="4839778" cy="3226519"/>
          </a:xfrm>
          <a:prstGeom prst="rect">
            <a:avLst/>
          </a:prstGeom>
          <a:ln>
            <a:solidFill>
              <a:srgbClr val="0070C0"/>
            </a:solidFill>
          </a:ln>
        </p:spPr>
      </p:pic>
      <p:pic>
        <p:nvPicPr>
          <p:cNvPr id="22" name="Picture 21">
            <a:extLst>
              <a:ext uri="{FF2B5EF4-FFF2-40B4-BE49-F238E27FC236}">
                <a16:creationId xmlns:a16="http://schemas.microsoft.com/office/drawing/2014/main" id="{68C26755-221A-691A-C7D0-0276345ABDF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73120" y="2483174"/>
            <a:ext cx="1510301" cy="1550404"/>
          </a:xfrm>
          <a:prstGeom prst="rect">
            <a:avLst/>
          </a:prstGeom>
          <a:solidFill>
            <a:schemeClr val="tx1">
              <a:lumMod val="75000"/>
            </a:schemeClr>
          </a:solidFill>
          <a:ln w="25400">
            <a:solidFill>
              <a:srgbClr val="0070C0"/>
            </a:solidFill>
          </a:ln>
        </p:spPr>
      </p:pic>
    </p:spTree>
    <p:extLst>
      <p:ext uri="{BB962C8B-B14F-4D97-AF65-F5344CB8AC3E}">
        <p14:creationId xmlns:p14="http://schemas.microsoft.com/office/powerpoint/2010/main" val="250745424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753362" y="1180500"/>
            <a:ext cx="8684260" cy="632651"/>
          </a:xfrm>
          <a:prstGeom prst="rect">
            <a:avLst/>
          </a:prstGeom>
        </p:spPr>
        <p:txBody>
          <a:bodyPr vert="horz" wrap="square" lIns="0" tIns="16933" rIns="0" bIns="0" rtlCol="0">
            <a:spAutoFit/>
          </a:bodyPr>
          <a:lstStyle/>
          <a:p>
            <a:pPr marL="16933">
              <a:spcBef>
                <a:spcPts val="133"/>
              </a:spcBef>
            </a:pPr>
            <a:r>
              <a:rPr dirty="0"/>
              <a:t>USDA</a:t>
            </a:r>
            <a:r>
              <a:rPr spc="-107" dirty="0"/>
              <a:t> </a:t>
            </a:r>
            <a:r>
              <a:rPr dirty="0"/>
              <a:t>Higher</a:t>
            </a:r>
            <a:r>
              <a:rPr spc="-93" dirty="0"/>
              <a:t> </a:t>
            </a:r>
            <a:r>
              <a:rPr dirty="0"/>
              <a:t>Blends</a:t>
            </a:r>
            <a:r>
              <a:rPr spc="-100" dirty="0"/>
              <a:t> </a:t>
            </a:r>
            <a:r>
              <a:rPr dirty="0"/>
              <a:t>Incentive</a:t>
            </a:r>
            <a:r>
              <a:rPr spc="-113" dirty="0"/>
              <a:t> </a:t>
            </a:r>
            <a:r>
              <a:rPr spc="-13" dirty="0"/>
              <a:t>Program</a:t>
            </a:r>
          </a:p>
        </p:txBody>
      </p:sp>
      <p:sp>
        <p:nvSpPr>
          <p:cNvPr id="3" name="object 3"/>
          <p:cNvSpPr txBox="1"/>
          <p:nvPr/>
        </p:nvSpPr>
        <p:spPr>
          <a:xfrm>
            <a:off x="1059491" y="2010221"/>
            <a:ext cx="7119620" cy="386430"/>
          </a:xfrm>
          <a:prstGeom prst="rect">
            <a:avLst/>
          </a:prstGeom>
        </p:spPr>
        <p:txBody>
          <a:bodyPr vert="horz" wrap="square" lIns="0" tIns="16933" rIns="0" bIns="0" rtlCol="0">
            <a:spAutoFit/>
          </a:bodyPr>
          <a:lstStyle/>
          <a:p>
            <a:pPr marL="16933" defTabSz="1219170">
              <a:spcBef>
                <a:spcPts val="133"/>
              </a:spcBef>
            </a:pPr>
            <a:r>
              <a:rPr sz="2400" b="1" kern="0" dirty="0">
                <a:solidFill>
                  <a:srgbClr val="011A36"/>
                </a:solidFill>
                <a:latin typeface="Corbel"/>
                <a:cs typeface="Corbel"/>
              </a:rPr>
              <a:t>What</a:t>
            </a:r>
            <a:r>
              <a:rPr sz="2400" b="1" kern="0" spc="-53" dirty="0">
                <a:solidFill>
                  <a:srgbClr val="011A36"/>
                </a:solidFill>
                <a:latin typeface="Corbel"/>
                <a:cs typeface="Corbel"/>
              </a:rPr>
              <a:t> </a:t>
            </a:r>
            <a:r>
              <a:rPr sz="2400" b="1" kern="0" dirty="0">
                <a:solidFill>
                  <a:srgbClr val="011A36"/>
                </a:solidFill>
                <a:latin typeface="Corbel"/>
                <a:cs typeface="Corbel"/>
              </a:rPr>
              <a:t>Funding</a:t>
            </a:r>
            <a:r>
              <a:rPr sz="2400" b="1" kern="0" spc="-33" dirty="0">
                <a:solidFill>
                  <a:srgbClr val="011A36"/>
                </a:solidFill>
                <a:latin typeface="Corbel"/>
                <a:cs typeface="Corbel"/>
              </a:rPr>
              <a:t> </a:t>
            </a:r>
            <a:r>
              <a:rPr sz="2400" b="1" kern="0" dirty="0">
                <a:solidFill>
                  <a:srgbClr val="011A36"/>
                </a:solidFill>
                <a:latin typeface="Corbel"/>
                <a:cs typeface="Corbel"/>
              </a:rPr>
              <a:t>is</a:t>
            </a:r>
            <a:r>
              <a:rPr sz="2400" b="1" kern="0" spc="-120" dirty="0">
                <a:solidFill>
                  <a:srgbClr val="011A36"/>
                </a:solidFill>
                <a:latin typeface="Corbel"/>
                <a:cs typeface="Corbel"/>
              </a:rPr>
              <a:t> </a:t>
            </a:r>
            <a:r>
              <a:rPr sz="2400" b="1" kern="0" dirty="0">
                <a:solidFill>
                  <a:srgbClr val="011A36"/>
                </a:solidFill>
                <a:latin typeface="Corbel"/>
                <a:cs typeface="Corbel"/>
              </a:rPr>
              <a:t>Available:</a:t>
            </a:r>
            <a:r>
              <a:rPr sz="2400" b="1" kern="0" spc="407" dirty="0">
                <a:solidFill>
                  <a:srgbClr val="011A36"/>
                </a:solidFill>
                <a:latin typeface="Corbel"/>
                <a:cs typeface="Corbel"/>
              </a:rPr>
              <a:t> </a:t>
            </a:r>
            <a:r>
              <a:rPr sz="2400" kern="0" dirty="0">
                <a:solidFill>
                  <a:srgbClr val="1B1B1B"/>
                </a:solidFill>
                <a:latin typeface="Corbel"/>
                <a:cs typeface="Corbel"/>
              </a:rPr>
              <a:t>Under</a:t>
            </a:r>
            <a:r>
              <a:rPr sz="2400" kern="0" spc="-33" dirty="0">
                <a:solidFill>
                  <a:srgbClr val="1B1B1B"/>
                </a:solidFill>
                <a:latin typeface="Corbel"/>
                <a:cs typeface="Corbel"/>
              </a:rPr>
              <a:t> </a:t>
            </a:r>
            <a:r>
              <a:rPr sz="2400" kern="0" spc="-47" dirty="0">
                <a:solidFill>
                  <a:srgbClr val="1B1B1B"/>
                </a:solidFill>
                <a:latin typeface="Corbel"/>
                <a:cs typeface="Corbel"/>
              </a:rPr>
              <a:t>HBIIP,</a:t>
            </a:r>
            <a:r>
              <a:rPr sz="2400" kern="0" spc="-73" dirty="0">
                <a:solidFill>
                  <a:srgbClr val="1B1B1B"/>
                </a:solidFill>
                <a:latin typeface="Corbel"/>
                <a:cs typeface="Corbel"/>
              </a:rPr>
              <a:t> </a:t>
            </a:r>
            <a:r>
              <a:rPr sz="2400" kern="0" spc="-13" dirty="0">
                <a:solidFill>
                  <a:srgbClr val="1B1B1B"/>
                </a:solidFill>
                <a:latin typeface="Corbel"/>
                <a:cs typeface="Corbel"/>
              </a:rPr>
              <a:t>approximately</a:t>
            </a:r>
            <a:endParaRPr sz="2400" kern="0">
              <a:solidFill>
                <a:sysClr val="windowText" lastClr="000000"/>
              </a:solidFill>
              <a:latin typeface="Corbel"/>
              <a:cs typeface="Corbel"/>
            </a:endParaRPr>
          </a:p>
        </p:txBody>
      </p:sp>
      <p:sp>
        <p:nvSpPr>
          <p:cNvPr id="4" name="object 4"/>
          <p:cNvSpPr txBox="1"/>
          <p:nvPr/>
        </p:nvSpPr>
        <p:spPr>
          <a:xfrm>
            <a:off x="8222962" y="2039349"/>
            <a:ext cx="2912533" cy="359073"/>
          </a:xfrm>
          <a:prstGeom prst="rect">
            <a:avLst/>
          </a:prstGeom>
          <a:solidFill>
            <a:srgbClr val="FFFF00"/>
          </a:solidFill>
        </p:spPr>
        <p:txBody>
          <a:bodyPr vert="horz" wrap="square" lIns="0" tIns="0" rIns="0" bIns="0" rtlCol="0">
            <a:spAutoFit/>
          </a:bodyPr>
          <a:lstStyle/>
          <a:p>
            <a:pPr defTabSz="1219170">
              <a:lnSpc>
                <a:spcPts val="2787"/>
              </a:lnSpc>
            </a:pPr>
            <a:r>
              <a:rPr sz="2400" kern="0" dirty="0">
                <a:solidFill>
                  <a:srgbClr val="1B1B1B"/>
                </a:solidFill>
                <a:latin typeface="Corbel"/>
                <a:cs typeface="Corbel"/>
              </a:rPr>
              <a:t>$90</a:t>
            </a:r>
            <a:r>
              <a:rPr sz="2400" kern="0" spc="-33" dirty="0">
                <a:solidFill>
                  <a:srgbClr val="1B1B1B"/>
                </a:solidFill>
                <a:latin typeface="Corbel"/>
                <a:cs typeface="Corbel"/>
              </a:rPr>
              <a:t> </a:t>
            </a:r>
            <a:r>
              <a:rPr sz="2400" kern="0" dirty="0">
                <a:solidFill>
                  <a:srgbClr val="1B1B1B"/>
                </a:solidFill>
                <a:latin typeface="Corbel"/>
                <a:cs typeface="Corbel"/>
              </a:rPr>
              <a:t>million</a:t>
            </a:r>
            <a:r>
              <a:rPr sz="2400" kern="0" spc="-80" dirty="0">
                <a:solidFill>
                  <a:srgbClr val="1B1B1B"/>
                </a:solidFill>
                <a:latin typeface="Corbel"/>
                <a:cs typeface="Corbel"/>
              </a:rPr>
              <a:t> </a:t>
            </a:r>
            <a:r>
              <a:rPr sz="2400" kern="0" dirty="0">
                <a:solidFill>
                  <a:srgbClr val="1B1B1B"/>
                </a:solidFill>
                <a:latin typeface="Corbel"/>
                <a:cs typeface="Corbel"/>
              </a:rPr>
              <a:t>per</a:t>
            </a:r>
            <a:r>
              <a:rPr sz="2400" kern="0" spc="-47" dirty="0">
                <a:solidFill>
                  <a:srgbClr val="1B1B1B"/>
                </a:solidFill>
                <a:latin typeface="Corbel"/>
                <a:cs typeface="Corbel"/>
              </a:rPr>
              <a:t> </a:t>
            </a:r>
            <a:r>
              <a:rPr sz="2400" kern="0" spc="-13" dirty="0">
                <a:solidFill>
                  <a:srgbClr val="1B1B1B"/>
                </a:solidFill>
                <a:latin typeface="Corbel"/>
                <a:cs typeface="Corbel"/>
              </a:rPr>
              <a:t>quarter</a:t>
            </a:r>
            <a:endParaRPr sz="2400" kern="0">
              <a:solidFill>
                <a:sysClr val="windowText" lastClr="000000"/>
              </a:solidFill>
              <a:latin typeface="Corbel"/>
              <a:cs typeface="Corbel"/>
            </a:endParaRPr>
          </a:p>
        </p:txBody>
      </p:sp>
      <p:sp>
        <p:nvSpPr>
          <p:cNvPr id="5" name="object 5"/>
          <p:cNvSpPr txBox="1"/>
          <p:nvPr/>
        </p:nvSpPr>
        <p:spPr>
          <a:xfrm>
            <a:off x="11117891" y="2010221"/>
            <a:ext cx="382693" cy="386430"/>
          </a:xfrm>
          <a:prstGeom prst="rect">
            <a:avLst/>
          </a:prstGeom>
        </p:spPr>
        <p:txBody>
          <a:bodyPr vert="horz" wrap="square" lIns="0" tIns="16933" rIns="0" bIns="0" rtlCol="0">
            <a:spAutoFit/>
          </a:bodyPr>
          <a:lstStyle/>
          <a:p>
            <a:pPr marL="16933" defTabSz="1219170">
              <a:spcBef>
                <a:spcPts val="133"/>
              </a:spcBef>
            </a:pPr>
            <a:r>
              <a:rPr sz="2400" kern="0" spc="-33" dirty="0">
                <a:solidFill>
                  <a:srgbClr val="1B1B1B"/>
                </a:solidFill>
                <a:latin typeface="Corbel"/>
                <a:cs typeface="Corbel"/>
              </a:rPr>
              <a:t>to:</a:t>
            </a:r>
            <a:endParaRPr sz="2400" kern="0">
              <a:solidFill>
                <a:sysClr val="windowText" lastClr="000000"/>
              </a:solidFill>
              <a:latin typeface="Corbel"/>
              <a:cs typeface="Corbel"/>
            </a:endParaRPr>
          </a:p>
        </p:txBody>
      </p:sp>
      <p:sp>
        <p:nvSpPr>
          <p:cNvPr id="6" name="object 6"/>
          <p:cNvSpPr txBox="1"/>
          <p:nvPr/>
        </p:nvSpPr>
        <p:spPr>
          <a:xfrm>
            <a:off x="1059491" y="2375982"/>
            <a:ext cx="10549467" cy="3341085"/>
          </a:xfrm>
          <a:prstGeom prst="rect">
            <a:avLst/>
          </a:prstGeom>
        </p:spPr>
        <p:txBody>
          <a:bodyPr vert="horz" wrap="square" lIns="0" tIns="16933" rIns="0" bIns="0" rtlCol="0">
            <a:spAutoFit/>
          </a:bodyPr>
          <a:lstStyle/>
          <a:p>
            <a:pPr marL="319185" marR="6773" indent="-303098" defTabSz="1219170">
              <a:spcBef>
                <a:spcPts val="133"/>
              </a:spcBef>
              <a:buFont typeface="Arial"/>
              <a:buChar char="•"/>
              <a:tabLst>
                <a:tab pos="319185" algn="l"/>
              </a:tabLst>
            </a:pPr>
            <a:r>
              <a:rPr sz="2400" kern="0" dirty="0">
                <a:solidFill>
                  <a:srgbClr val="1B1B1B"/>
                </a:solidFill>
                <a:latin typeface="Corbel"/>
                <a:cs typeface="Corbel"/>
              </a:rPr>
              <a:t>Fueling</a:t>
            </a:r>
            <a:r>
              <a:rPr sz="2400" kern="0" spc="-93" dirty="0">
                <a:solidFill>
                  <a:srgbClr val="1B1B1B"/>
                </a:solidFill>
                <a:latin typeface="Corbel"/>
                <a:cs typeface="Corbel"/>
              </a:rPr>
              <a:t> </a:t>
            </a:r>
            <a:r>
              <a:rPr sz="2400" kern="0" dirty="0">
                <a:solidFill>
                  <a:srgbClr val="1B1B1B"/>
                </a:solidFill>
                <a:latin typeface="Corbel"/>
                <a:cs typeface="Corbel"/>
              </a:rPr>
              <a:t>stations,</a:t>
            </a:r>
            <a:r>
              <a:rPr sz="2400" kern="0" spc="-60" dirty="0">
                <a:solidFill>
                  <a:srgbClr val="1B1B1B"/>
                </a:solidFill>
                <a:latin typeface="Corbel"/>
                <a:cs typeface="Corbel"/>
              </a:rPr>
              <a:t> </a:t>
            </a:r>
            <a:r>
              <a:rPr sz="2400" kern="0" spc="-13" dirty="0">
                <a:solidFill>
                  <a:srgbClr val="1B1B1B"/>
                </a:solidFill>
                <a:latin typeface="Corbel"/>
                <a:cs typeface="Corbel"/>
              </a:rPr>
              <a:t>convenience</a:t>
            </a:r>
            <a:r>
              <a:rPr sz="2400" kern="0" spc="-67" dirty="0">
                <a:solidFill>
                  <a:srgbClr val="1B1B1B"/>
                </a:solidFill>
                <a:latin typeface="Corbel"/>
                <a:cs typeface="Corbel"/>
              </a:rPr>
              <a:t> </a:t>
            </a:r>
            <a:r>
              <a:rPr sz="2400" kern="0" dirty="0">
                <a:solidFill>
                  <a:srgbClr val="1B1B1B"/>
                </a:solidFill>
                <a:latin typeface="Corbel"/>
                <a:cs typeface="Corbel"/>
              </a:rPr>
              <a:t>stores,</a:t>
            </a:r>
            <a:r>
              <a:rPr sz="2400" kern="0" spc="-73" dirty="0">
                <a:solidFill>
                  <a:srgbClr val="1B1B1B"/>
                </a:solidFill>
                <a:latin typeface="Corbel"/>
                <a:cs typeface="Corbel"/>
              </a:rPr>
              <a:t> </a:t>
            </a:r>
            <a:r>
              <a:rPr sz="2400" kern="0" dirty="0">
                <a:solidFill>
                  <a:srgbClr val="1B1B1B"/>
                </a:solidFill>
                <a:latin typeface="Corbel"/>
                <a:cs typeface="Corbel"/>
              </a:rPr>
              <a:t>hypermarket</a:t>
            </a:r>
            <a:r>
              <a:rPr sz="2400" kern="0" spc="-53" dirty="0">
                <a:solidFill>
                  <a:srgbClr val="1B1B1B"/>
                </a:solidFill>
                <a:latin typeface="Corbel"/>
                <a:cs typeface="Corbel"/>
              </a:rPr>
              <a:t> </a:t>
            </a:r>
            <a:r>
              <a:rPr sz="2400" kern="0" dirty="0">
                <a:solidFill>
                  <a:srgbClr val="1B1B1B"/>
                </a:solidFill>
                <a:latin typeface="Corbel"/>
                <a:cs typeface="Corbel"/>
              </a:rPr>
              <a:t>fueling</a:t>
            </a:r>
            <a:r>
              <a:rPr sz="2400" kern="0" spc="-93" dirty="0">
                <a:solidFill>
                  <a:srgbClr val="1B1B1B"/>
                </a:solidFill>
                <a:latin typeface="Corbel"/>
                <a:cs typeface="Corbel"/>
              </a:rPr>
              <a:t> </a:t>
            </a:r>
            <a:r>
              <a:rPr sz="2400" kern="0" dirty="0">
                <a:solidFill>
                  <a:srgbClr val="1B1B1B"/>
                </a:solidFill>
                <a:latin typeface="Corbel"/>
                <a:cs typeface="Corbel"/>
              </a:rPr>
              <a:t>stations,</a:t>
            </a:r>
            <a:r>
              <a:rPr sz="2400" kern="0" spc="-60" dirty="0">
                <a:solidFill>
                  <a:srgbClr val="1B1B1B"/>
                </a:solidFill>
                <a:latin typeface="Corbel"/>
                <a:cs typeface="Corbel"/>
              </a:rPr>
              <a:t> </a:t>
            </a:r>
            <a:r>
              <a:rPr sz="2400" kern="0" dirty="0">
                <a:solidFill>
                  <a:srgbClr val="1B1B1B"/>
                </a:solidFill>
                <a:latin typeface="Corbel"/>
                <a:cs typeface="Corbel"/>
              </a:rPr>
              <a:t>fleet</a:t>
            </a:r>
            <a:r>
              <a:rPr sz="2400" kern="0" spc="-80" dirty="0">
                <a:solidFill>
                  <a:srgbClr val="1B1B1B"/>
                </a:solidFill>
                <a:latin typeface="Corbel"/>
                <a:cs typeface="Corbel"/>
              </a:rPr>
              <a:t> </a:t>
            </a:r>
            <a:r>
              <a:rPr sz="2400" kern="0" spc="-13" dirty="0">
                <a:solidFill>
                  <a:srgbClr val="1B1B1B"/>
                </a:solidFill>
                <a:latin typeface="Corbel"/>
                <a:cs typeface="Corbel"/>
              </a:rPr>
              <a:t>facilities, </a:t>
            </a:r>
            <a:r>
              <a:rPr sz="2400" kern="0" dirty="0">
                <a:solidFill>
                  <a:srgbClr val="1B1B1B"/>
                </a:solidFill>
                <a:latin typeface="Corbel"/>
                <a:cs typeface="Corbel"/>
              </a:rPr>
              <a:t>and</a:t>
            </a:r>
            <a:r>
              <a:rPr sz="2400" kern="0" spc="-13" dirty="0">
                <a:solidFill>
                  <a:srgbClr val="1B1B1B"/>
                </a:solidFill>
                <a:latin typeface="Corbel"/>
                <a:cs typeface="Corbel"/>
              </a:rPr>
              <a:t> </a:t>
            </a:r>
            <a:r>
              <a:rPr sz="2400" kern="0" dirty="0">
                <a:solidFill>
                  <a:srgbClr val="1B1B1B"/>
                </a:solidFill>
                <a:latin typeface="Corbel"/>
                <a:cs typeface="Corbel"/>
              </a:rPr>
              <a:t>similar</a:t>
            </a:r>
            <a:r>
              <a:rPr sz="2400" kern="0" spc="-60" dirty="0">
                <a:solidFill>
                  <a:srgbClr val="1B1B1B"/>
                </a:solidFill>
                <a:latin typeface="Corbel"/>
                <a:cs typeface="Corbel"/>
              </a:rPr>
              <a:t> </a:t>
            </a:r>
            <a:r>
              <a:rPr sz="2400" kern="0" dirty="0">
                <a:solidFill>
                  <a:srgbClr val="1B1B1B"/>
                </a:solidFill>
                <a:latin typeface="Corbel"/>
                <a:cs typeface="Corbel"/>
              </a:rPr>
              <a:t>entities</a:t>
            </a:r>
            <a:r>
              <a:rPr sz="2400" kern="0" spc="-40" dirty="0">
                <a:solidFill>
                  <a:srgbClr val="1B1B1B"/>
                </a:solidFill>
                <a:latin typeface="Corbel"/>
                <a:cs typeface="Corbel"/>
              </a:rPr>
              <a:t> </a:t>
            </a:r>
            <a:r>
              <a:rPr sz="2400" kern="0" dirty="0">
                <a:solidFill>
                  <a:srgbClr val="1B1B1B"/>
                </a:solidFill>
                <a:latin typeface="Corbel"/>
                <a:cs typeface="Corbel"/>
              </a:rPr>
              <a:t>with</a:t>
            </a:r>
            <a:r>
              <a:rPr sz="2400" kern="0" spc="-27" dirty="0">
                <a:solidFill>
                  <a:srgbClr val="1B1B1B"/>
                </a:solidFill>
                <a:latin typeface="Corbel"/>
                <a:cs typeface="Corbel"/>
              </a:rPr>
              <a:t> </a:t>
            </a:r>
            <a:r>
              <a:rPr sz="2400" kern="0" dirty="0">
                <a:solidFill>
                  <a:srgbClr val="1B1B1B"/>
                </a:solidFill>
                <a:latin typeface="Corbel"/>
                <a:cs typeface="Corbel"/>
              </a:rPr>
              <a:t>capital</a:t>
            </a:r>
            <a:r>
              <a:rPr sz="2400" kern="0" spc="-27" dirty="0">
                <a:solidFill>
                  <a:srgbClr val="1B1B1B"/>
                </a:solidFill>
                <a:latin typeface="Corbel"/>
                <a:cs typeface="Corbel"/>
              </a:rPr>
              <a:t> </a:t>
            </a:r>
            <a:r>
              <a:rPr sz="2400" kern="0" spc="-13" dirty="0">
                <a:solidFill>
                  <a:srgbClr val="1B1B1B"/>
                </a:solidFill>
                <a:latin typeface="Corbel"/>
                <a:cs typeface="Corbel"/>
              </a:rPr>
              <a:t>investments)</a:t>
            </a:r>
            <a:r>
              <a:rPr sz="2400" kern="0" spc="-40" dirty="0">
                <a:solidFill>
                  <a:srgbClr val="1B1B1B"/>
                </a:solidFill>
                <a:latin typeface="Corbel"/>
                <a:cs typeface="Corbel"/>
              </a:rPr>
              <a:t> </a:t>
            </a:r>
            <a:r>
              <a:rPr sz="2400" kern="0" dirty="0">
                <a:solidFill>
                  <a:srgbClr val="1B1B1B"/>
                </a:solidFill>
                <a:latin typeface="Corbel"/>
                <a:cs typeface="Corbel"/>
              </a:rPr>
              <a:t>for</a:t>
            </a:r>
            <a:r>
              <a:rPr sz="2400" kern="0" spc="-20" dirty="0">
                <a:solidFill>
                  <a:srgbClr val="1B1B1B"/>
                </a:solidFill>
                <a:latin typeface="Corbel"/>
                <a:cs typeface="Corbel"/>
              </a:rPr>
              <a:t> </a:t>
            </a:r>
            <a:r>
              <a:rPr sz="2400" kern="0" dirty="0">
                <a:solidFill>
                  <a:srgbClr val="1B1B1B"/>
                </a:solidFill>
                <a:latin typeface="Corbel"/>
                <a:cs typeface="Corbel"/>
              </a:rPr>
              <a:t>eligible</a:t>
            </a:r>
            <a:r>
              <a:rPr sz="2400" kern="0" spc="-73" dirty="0">
                <a:solidFill>
                  <a:srgbClr val="1B1B1B"/>
                </a:solidFill>
                <a:latin typeface="Corbel"/>
                <a:cs typeface="Corbel"/>
              </a:rPr>
              <a:t> </a:t>
            </a:r>
            <a:r>
              <a:rPr sz="2400" kern="0" spc="-13" dirty="0">
                <a:solidFill>
                  <a:srgbClr val="1B1B1B"/>
                </a:solidFill>
                <a:latin typeface="Corbel"/>
                <a:cs typeface="Corbel"/>
              </a:rPr>
              <a:t>implementation</a:t>
            </a:r>
            <a:r>
              <a:rPr sz="2400" kern="0" spc="667" dirty="0">
                <a:solidFill>
                  <a:srgbClr val="1B1B1B"/>
                </a:solidFill>
                <a:latin typeface="Corbel"/>
                <a:cs typeface="Corbel"/>
              </a:rPr>
              <a:t> </a:t>
            </a:r>
            <a:r>
              <a:rPr sz="2400" kern="0" dirty="0">
                <a:solidFill>
                  <a:srgbClr val="1B1B1B"/>
                </a:solidFill>
                <a:latin typeface="Corbel"/>
                <a:cs typeface="Corbel"/>
              </a:rPr>
              <a:t>activities</a:t>
            </a:r>
            <a:r>
              <a:rPr sz="2400" kern="0" spc="-67" dirty="0">
                <a:solidFill>
                  <a:srgbClr val="1B1B1B"/>
                </a:solidFill>
                <a:latin typeface="Corbel"/>
                <a:cs typeface="Corbel"/>
              </a:rPr>
              <a:t> </a:t>
            </a:r>
            <a:r>
              <a:rPr sz="2400" kern="0" dirty="0">
                <a:solidFill>
                  <a:srgbClr val="1B1B1B"/>
                </a:solidFill>
                <a:latin typeface="Corbel"/>
                <a:cs typeface="Corbel"/>
              </a:rPr>
              <a:t>related</a:t>
            </a:r>
            <a:r>
              <a:rPr sz="2400" kern="0" spc="-47" dirty="0">
                <a:solidFill>
                  <a:srgbClr val="1B1B1B"/>
                </a:solidFill>
                <a:latin typeface="Corbel"/>
                <a:cs typeface="Corbel"/>
              </a:rPr>
              <a:t> </a:t>
            </a:r>
            <a:r>
              <a:rPr sz="2400" kern="0" dirty="0">
                <a:solidFill>
                  <a:srgbClr val="1B1B1B"/>
                </a:solidFill>
                <a:latin typeface="Corbel"/>
                <a:cs typeface="Corbel"/>
              </a:rPr>
              <a:t>to</a:t>
            </a:r>
            <a:r>
              <a:rPr sz="2400" kern="0" spc="-40" dirty="0">
                <a:solidFill>
                  <a:srgbClr val="1B1B1B"/>
                </a:solidFill>
                <a:latin typeface="Corbel"/>
                <a:cs typeface="Corbel"/>
              </a:rPr>
              <a:t> </a:t>
            </a:r>
            <a:r>
              <a:rPr sz="2400" kern="0" dirty="0">
                <a:solidFill>
                  <a:srgbClr val="1B1B1B"/>
                </a:solidFill>
                <a:latin typeface="Corbel"/>
                <a:cs typeface="Corbel"/>
              </a:rPr>
              <a:t>higher</a:t>
            </a:r>
            <a:r>
              <a:rPr sz="2400" kern="0" spc="-73" dirty="0">
                <a:solidFill>
                  <a:srgbClr val="1B1B1B"/>
                </a:solidFill>
                <a:latin typeface="Corbel"/>
                <a:cs typeface="Corbel"/>
              </a:rPr>
              <a:t> </a:t>
            </a:r>
            <a:r>
              <a:rPr sz="2400" kern="0" dirty="0">
                <a:solidFill>
                  <a:srgbClr val="1B1B1B"/>
                </a:solidFill>
                <a:latin typeface="Corbel"/>
                <a:cs typeface="Corbel"/>
              </a:rPr>
              <a:t>blends</a:t>
            </a:r>
            <a:r>
              <a:rPr sz="2400" kern="0" spc="-60" dirty="0">
                <a:solidFill>
                  <a:srgbClr val="1B1B1B"/>
                </a:solidFill>
                <a:latin typeface="Corbel"/>
                <a:cs typeface="Corbel"/>
              </a:rPr>
              <a:t> </a:t>
            </a:r>
            <a:r>
              <a:rPr sz="2400" kern="0" dirty="0">
                <a:solidFill>
                  <a:srgbClr val="1B1B1B"/>
                </a:solidFill>
                <a:latin typeface="Corbel"/>
                <a:cs typeface="Corbel"/>
              </a:rPr>
              <a:t>of</a:t>
            </a:r>
            <a:r>
              <a:rPr sz="2400" kern="0" spc="-33" dirty="0">
                <a:solidFill>
                  <a:srgbClr val="1B1B1B"/>
                </a:solidFill>
                <a:latin typeface="Corbel"/>
                <a:cs typeface="Corbel"/>
              </a:rPr>
              <a:t> </a:t>
            </a:r>
            <a:r>
              <a:rPr sz="2400" kern="0" dirty="0">
                <a:solidFill>
                  <a:srgbClr val="1B1B1B"/>
                </a:solidFill>
                <a:latin typeface="Corbel"/>
                <a:cs typeface="Corbel"/>
              </a:rPr>
              <a:t>fuel</a:t>
            </a:r>
            <a:r>
              <a:rPr sz="2400" kern="0" spc="-73" dirty="0">
                <a:solidFill>
                  <a:srgbClr val="1B1B1B"/>
                </a:solidFill>
                <a:latin typeface="Corbel"/>
                <a:cs typeface="Corbel"/>
              </a:rPr>
              <a:t> </a:t>
            </a:r>
            <a:r>
              <a:rPr sz="2400" kern="0" dirty="0">
                <a:solidFill>
                  <a:srgbClr val="1B1B1B"/>
                </a:solidFill>
                <a:latin typeface="Corbel"/>
                <a:cs typeface="Corbel"/>
              </a:rPr>
              <a:t>ethanol</a:t>
            </a:r>
            <a:r>
              <a:rPr sz="2400" kern="0" spc="-20" dirty="0">
                <a:solidFill>
                  <a:srgbClr val="1B1B1B"/>
                </a:solidFill>
                <a:latin typeface="Corbel"/>
                <a:cs typeface="Corbel"/>
              </a:rPr>
              <a:t> </a:t>
            </a:r>
            <a:r>
              <a:rPr sz="2400" kern="0" dirty="0">
                <a:solidFill>
                  <a:srgbClr val="1B1B1B"/>
                </a:solidFill>
                <a:latin typeface="Corbel"/>
                <a:cs typeface="Corbel"/>
              </a:rPr>
              <a:t>greater</a:t>
            </a:r>
            <a:r>
              <a:rPr sz="2400" kern="0" spc="-60" dirty="0">
                <a:solidFill>
                  <a:srgbClr val="1B1B1B"/>
                </a:solidFill>
                <a:latin typeface="Corbel"/>
                <a:cs typeface="Corbel"/>
              </a:rPr>
              <a:t> </a:t>
            </a:r>
            <a:r>
              <a:rPr sz="2400" kern="0" dirty="0">
                <a:solidFill>
                  <a:srgbClr val="1B1B1B"/>
                </a:solidFill>
                <a:latin typeface="Corbel"/>
                <a:cs typeface="Corbel"/>
              </a:rPr>
              <a:t>than</a:t>
            </a:r>
            <a:r>
              <a:rPr sz="2400" kern="0" spc="-27" dirty="0">
                <a:solidFill>
                  <a:srgbClr val="1B1B1B"/>
                </a:solidFill>
                <a:latin typeface="Corbel"/>
                <a:cs typeface="Corbel"/>
              </a:rPr>
              <a:t> </a:t>
            </a:r>
            <a:r>
              <a:rPr sz="2400" kern="0" dirty="0">
                <a:solidFill>
                  <a:srgbClr val="1B1B1B"/>
                </a:solidFill>
                <a:latin typeface="Corbel"/>
                <a:cs typeface="Corbel"/>
              </a:rPr>
              <a:t>10</a:t>
            </a:r>
            <a:r>
              <a:rPr sz="2400" kern="0" spc="-40" dirty="0">
                <a:solidFill>
                  <a:srgbClr val="1B1B1B"/>
                </a:solidFill>
                <a:latin typeface="Corbel"/>
                <a:cs typeface="Corbel"/>
              </a:rPr>
              <a:t> </a:t>
            </a:r>
            <a:r>
              <a:rPr sz="2400" kern="0" dirty="0">
                <a:solidFill>
                  <a:srgbClr val="1B1B1B"/>
                </a:solidFill>
                <a:latin typeface="Corbel"/>
                <a:cs typeface="Corbel"/>
              </a:rPr>
              <a:t>percent</a:t>
            </a:r>
            <a:r>
              <a:rPr sz="2400" kern="0" spc="-67" dirty="0">
                <a:solidFill>
                  <a:srgbClr val="1B1B1B"/>
                </a:solidFill>
                <a:latin typeface="Corbel"/>
                <a:cs typeface="Corbel"/>
              </a:rPr>
              <a:t> </a:t>
            </a:r>
            <a:r>
              <a:rPr sz="2400" kern="0" spc="-13" dirty="0">
                <a:solidFill>
                  <a:srgbClr val="1B1B1B"/>
                </a:solidFill>
                <a:latin typeface="Corbel"/>
                <a:cs typeface="Corbel"/>
              </a:rPr>
              <a:t>ethanol, </a:t>
            </a:r>
            <a:r>
              <a:rPr sz="2400" kern="0" dirty="0">
                <a:solidFill>
                  <a:srgbClr val="1B1B1B"/>
                </a:solidFill>
                <a:latin typeface="Corbel"/>
                <a:cs typeface="Corbel"/>
              </a:rPr>
              <a:t>such</a:t>
            </a:r>
            <a:r>
              <a:rPr sz="2400" kern="0" spc="-40" dirty="0">
                <a:solidFill>
                  <a:srgbClr val="1B1B1B"/>
                </a:solidFill>
                <a:latin typeface="Corbel"/>
                <a:cs typeface="Corbel"/>
              </a:rPr>
              <a:t> </a:t>
            </a:r>
            <a:r>
              <a:rPr sz="2400" kern="0" dirty="0">
                <a:solidFill>
                  <a:srgbClr val="1B1B1B"/>
                </a:solidFill>
                <a:latin typeface="Corbel"/>
                <a:cs typeface="Corbel"/>
              </a:rPr>
              <a:t>as</a:t>
            </a:r>
            <a:r>
              <a:rPr sz="2400" kern="0" spc="-40" dirty="0">
                <a:solidFill>
                  <a:srgbClr val="1B1B1B"/>
                </a:solidFill>
                <a:latin typeface="Corbel"/>
                <a:cs typeface="Corbel"/>
              </a:rPr>
              <a:t> </a:t>
            </a:r>
            <a:r>
              <a:rPr sz="2400" kern="0" dirty="0">
                <a:solidFill>
                  <a:srgbClr val="1B1B1B"/>
                </a:solidFill>
                <a:latin typeface="Corbel"/>
                <a:cs typeface="Corbel"/>
              </a:rPr>
              <a:t>E15</a:t>
            </a:r>
            <a:r>
              <a:rPr sz="2400" kern="0" spc="-47" dirty="0">
                <a:solidFill>
                  <a:srgbClr val="1B1B1B"/>
                </a:solidFill>
                <a:latin typeface="Corbel"/>
                <a:cs typeface="Corbel"/>
              </a:rPr>
              <a:t> </a:t>
            </a:r>
            <a:r>
              <a:rPr sz="2400" kern="0" dirty="0">
                <a:solidFill>
                  <a:srgbClr val="1B1B1B"/>
                </a:solidFill>
                <a:latin typeface="Corbel"/>
                <a:cs typeface="Corbel"/>
              </a:rPr>
              <a:t>or</a:t>
            </a:r>
            <a:r>
              <a:rPr sz="2400" kern="0" spc="-33" dirty="0">
                <a:solidFill>
                  <a:srgbClr val="1B1B1B"/>
                </a:solidFill>
                <a:latin typeface="Corbel"/>
                <a:cs typeface="Corbel"/>
              </a:rPr>
              <a:t> </a:t>
            </a:r>
            <a:r>
              <a:rPr sz="2400" kern="0" spc="-13" dirty="0">
                <a:solidFill>
                  <a:srgbClr val="1B1B1B"/>
                </a:solidFill>
                <a:latin typeface="Corbel"/>
                <a:cs typeface="Corbel"/>
              </a:rPr>
              <a:t>higher,</a:t>
            </a:r>
            <a:r>
              <a:rPr sz="2400" kern="0" spc="-67" dirty="0">
                <a:solidFill>
                  <a:srgbClr val="1B1B1B"/>
                </a:solidFill>
                <a:latin typeface="Corbel"/>
                <a:cs typeface="Corbel"/>
              </a:rPr>
              <a:t> </a:t>
            </a:r>
            <a:r>
              <a:rPr sz="2400" kern="0" dirty="0">
                <a:solidFill>
                  <a:srgbClr val="1B1B1B"/>
                </a:solidFill>
                <a:latin typeface="Corbel"/>
                <a:cs typeface="Corbel"/>
              </a:rPr>
              <a:t>and</a:t>
            </a:r>
            <a:r>
              <a:rPr sz="2400" kern="0" spc="-20" dirty="0">
                <a:solidFill>
                  <a:srgbClr val="1B1B1B"/>
                </a:solidFill>
                <a:latin typeface="Corbel"/>
                <a:cs typeface="Corbel"/>
              </a:rPr>
              <a:t> </a:t>
            </a:r>
            <a:r>
              <a:rPr sz="2400" kern="0" dirty="0">
                <a:solidFill>
                  <a:srgbClr val="1B1B1B"/>
                </a:solidFill>
                <a:latin typeface="Corbel"/>
                <a:cs typeface="Corbel"/>
              </a:rPr>
              <a:t>biodiesel</a:t>
            </a:r>
            <a:r>
              <a:rPr sz="2400" kern="0" spc="-73" dirty="0">
                <a:solidFill>
                  <a:srgbClr val="1B1B1B"/>
                </a:solidFill>
                <a:latin typeface="Corbel"/>
                <a:cs typeface="Corbel"/>
              </a:rPr>
              <a:t> </a:t>
            </a:r>
            <a:r>
              <a:rPr sz="2400" kern="0" dirty="0">
                <a:solidFill>
                  <a:srgbClr val="1B1B1B"/>
                </a:solidFill>
                <a:latin typeface="Corbel"/>
                <a:cs typeface="Corbel"/>
              </a:rPr>
              <a:t>greater</a:t>
            </a:r>
            <a:r>
              <a:rPr sz="2400" kern="0" spc="-47" dirty="0">
                <a:solidFill>
                  <a:srgbClr val="1B1B1B"/>
                </a:solidFill>
                <a:latin typeface="Corbel"/>
                <a:cs typeface="Corbel"/>
              </a:rPr>
              <a:t> </a:t>
            </a:r>
            <a:r>
              <a:rPr sz="2400" kern="0" dirty="0">
                <a:solidFill>
                  <a:srgbClr val="1B1B1B"/>
                </a:solidFill>
                <a:latin typeface="Corbel"/>
                <a:cs typeface="Corbel"/>
              </a:rPr>
              <a:t>than</a:t>
            </a:r>
            <a:r>
              <a:rPr sz="2400" kern="0" spc="-13" dirty="0">
                <a:solidFill>
                  <a:srgbClr val="1B1B1B"/>
                </a:solidFill>
                <a:latin typeface="Corbel"/>
                <a:cs typeface="Corbel"/>
              </a:rPr>
              <a:t> </a:t>
            </a:r>
            <a:r>
              <a:rPr sz="2400" kern="0" dirty="0">
                <a:solidFill>
                  <a:srgbClr val="1B1B1B"/>
                </a:solidFill>
                <a:latin typeface="Corbel"/>
                <a:cs typeface="Corbel"/>
              </a:rPr>
              <a:t>5</a:t>
            </a:r>
            <a:r>
              <a:rPr sz="2400" kern="0" spc="-47" dirty="0">
                <a:solidFill>
                  <a:srgbClr val="1B1B1B"/>
                </a:solidFill>
                <a:latin typeface="Corbel"/>
                <a:cs typeface="Corbel"/>
              </a:rPr>
              <a:t> </a:t>
            </a:r>
            <a:r>
              <a:rPr sz="2400" kern="0" dirty="0">
                <a:solidFill>
                  <a:srgbClr val="1B1B1B"/>
                </a:solidFill>
                <a:latin typeface="Corbel"/>
                <a:cs typeface="Corbel"/>
              </a:rPr>
              <a:t>percent</a:t>
            </a:r>
            <a:r>
              <a:rPr sz="2400" kern="0" spc="-53" dirty="0">
                <a:solidFill>
                  <a:srgbClr val="1B1B1B"/>
                </a:solidFill>
                <a:latin typeface="Corbel"/>
                <a:cs typeface="Corbel"/>
              </a:rPr>
              <a:t> </a:t>
            </a:r>
            <a:r>
              <a:rPr sz="2400" kern="0" dirty="0">
                <a:solidFill>
                  <a:srgbClr val="1B1B1B"/>
                </a:solidFill>
                <a:latin typeface="Corbel"/>
                <a:cs typeface="Corbel"/>
              </a:rPr>
              <a:t>biodiesel,</a:t>
            </a:r>
            <a:r>
              <a:rPr sz="2400" kern="0" spc="-67" dirty="0">
                <a:solidFill>
                  <a:srgbClr val="1B1B1B"/>
                </a:solidFill>
                <a:latin typeface="Corbel"/>
                <a:cs typeface="Corbel"/>
              </a:rPr>
              <a:t> </a:t>
            </a:r>
            <a:r>
              <a:rPr sz="2400" kern="0" dirty="0">
                <a:solidFill>
                  <a:srgbClr val="1B1B1B"/>
                </a:solidFill>
                <a:latin typeface="Corbel"/>
                <a:cs typeface="Corbel"/>
              </a:rPr>
              <a:t>such</a:t>
            </a:r>
            <a:r>
              <a:rPr sz="2400" kern="0" spc="-40" dirty="0">
                <a:solidFill>
                  <a:srgbClr val="1B1B1B"/>
                </a:solidFill>
                <a:latin typeface="Corbel"/>
                <a:cs typeface="Corbel"/>
              </a:rPr>
              <a:t> </a:t>
            </a:r>
            <a:r>
              <a:rPr sz="2400" kern="0" dirty="0">
                <a:solidFill>
                  <a:srgbClr val="1B1B1B"/>
                </a:solidFill>
                <a:latin typeface="Corbel"/>
                <a:cs typeface="Corbel"/>
              </a:rPr>
              <a:t>as</a:t>
            </a:r>
            <a:r>
              <a:rPr sz="2400" kern="0" spc="-20" dirty="0">
                <a:solidFill>
                  <a:srgbClr val="1B1B1B"/>
                </a:solidFill>
                <a:latin typeface="Corbel"/>
                <a:cs typeface="Corbel"/>
              </a:rPr>
              <a:t> </a:t>
            </a:r>
            <a:r>
              <a:rPr sz="2400" kern="0" spc="-33" dirty="0">
                <a:solidFill>
                  <a:srgbClr val="1B1B1B"/>
                </a:solidFill>
                <a:latin typeface="Corbel"/>
                <a:cs typeface="Corbel"/>
              </a:rPr>
              <a:t>B20 </a:t>
            </a:r>
            <a:r>
              <a:rPr sz="2400" kern="0" dirty="0">
                <a:solidFill>
                  <a:srgbClr val="1B1B1B"/>
                </a:solidFill>
                <a:latin typeface="Corbel"/>
                <a:cs typeface="Corbel"/>
              </a:rPr>
              <a:t>or</a:t>
            </a:r>
            <a:r>
              <a:rPr sz="2400" kern="0" spc="-27" dirty="0">
                <a:solidFill>
                  <a:srgbClr val="1B1B1B"/>
                </a:solidFill>
                <a:latin typeface="Corbel"/>
                <a:cs typeface="Corbel"/>
              </a:rPr>
              <a:t> </a:t>
            </a:r>
            <a:r>
              <a:rPr sz="2400" kern="0" dirty="0">
                <a:solidFill>
                  <a:srgbClr val="1B1B1B"/>
                </a:solidFill>
                <a:latin typeface="Corbel"/>
                <a:cs typeface="Corbel"/>
              </a:rPr>
              <a:t>higher;</a:t>
            </a:r>
            <a:r>
              <a:rPr sz="2400" kern="0" spc="-40" dirty="0">
                <a:solidFill>
                  <a:srgbClr val="1B1B1B"/>
                </a:solidFill>
                <a:latin typeface="Corbel"/>
                <a:cs typeface="Corbel"/>
              </a:rPr>
              <a:t> </a:t>
            </a:r>
            <a:r>
              <a:rPr sz="2400" kern="0" spc="-33" dirty="0">
                <a:solidFill>
                  <a:srgbClr val="1B1B1B"/>
                </a:solidFill>
                <a:latin typeface="Corbel"/>
                <a:cs typeface="Corbel"/>
              </a:rPr>
              <a:t>and</a:t>
            </a:r>
            <a:endParaRPr sz="2400" kern="0">
              <a:solidFill>
                <a:sysClr val="windowText" lastClr="000000"/>
              </a:solidFill>
              <a:latin typeface="Corbel"/>
              <a:cs typeface="Corbel"/>
            </a:endParaRPr>
          </a:p>
          <a:p>
            <a:pPr marL="319185" marR="193035" indent="-303098" defTabSz="1219170">
              <a:buFont typeface="Arial"/>
              <a:buChar char="•"/>
              <a:tabLst>
                <a:tab pos="319185" algn="l"/>
              </a:tabLst>
            </a:pPr>
            <a:r>
              <a:rPr sz="2400" kern="0" spc="-27" dirty="0">
                <a:solidFill>
                  <a:srgbClr val="1B1B1B"/>
                </a:solidFill>
                <a:latin typeface="Corbel"/>
                <a:cs typeface="Corbel"/>
              </a:rPr>
              <a:t>Terminal</a:t>
            </a:r>
            <a:r>
              <a:rPr sz="2400" kern="0" spc="-40" dirty="0">
                <a:solidFill>
                  <a:srgbClr val="1B1B1B"/>
                </a:solidFill>
                <a:latin typeface="Corbel"/>
                <a:cs typeface="Corbel"/>
              </a:rPr>
              <a:t> </a:t>
            </a:r>
            <a:r>
              <a:rPr sz="2400" kern="0" spc="-13" dirty="0">
                <a:solidFill>
                  <a:srgbClr val="1B1B1B"/>
                </a:solidFill>
                <a:latin typeface="Corbel"/>
                <a:cs typeface="Corbel"/>
              </a:rPr>
              <a:t>operations,</a:t>
            </a:r>
            <a:r>
              <a:rPr sz="2400" kern="0" spc="-60" dirty="0">
                <a:solidFill>
                  <a:srgbClr val="1B1B1B"/>
                </a:solidFill>
                <a:latin typeface="Corbel"/>
                <a:cs typeface="Corbel"/>
              </a:rPr>
              <a:t> </a:t>
            </a:r>
            <a:r>
              <a:rPr sz="2400" kern="0" dirty="0">
                <a:solidFill>
                  <a:srgbClr val="1B1B1B"/>
                </a:solidFill>
                <a:latin typeface="Corbel"/>
                <a:cs typeface="Corbel"/>
              </a:rPr>
              <a:t>depots,</a:t>
            </a:r>
            <a:r>
              <a:rPr sz="2400" kern="0" spc="-67" dirty="0">
                <a:solidFill>
                  <a:srgbClr val="1B1B1B"/>
                </a:solidFill>
                <a:latin typeface="Corbel"/>
                <a:cs typeface="Corbel"/>
              </a:rPr>
              <a:t> </a:t>
            </a:r>
            <a:r>
              <a:rPr sz="2400" kern="0" dirty="0">
                <a:solidFill>
                  <a:srgbClr val="1B1B1B"/>
                </a:solidFill>
                <a:latin typeface="Corbel"/>
                <a:cs typeface="Corbel"/>
              </a:rPr>
              <a:t>midstream</a:t>
            </a:r>
            <a:r>
              <a:rPr sz="2400" kern="0" spc="-53" dirty="0">
                <a:solidFill>
                  <a:srgbClr val="1B1B1B"/>
                </a:solidFill>
                <a:latin typeface="Corbel"/>
                <a:cs typeface="Corbel"/>
              </a:rPr>
              <a:t> </a:t>
            </a:r>
            <a:r>
              <a:rPr sz="2400" kern="0" dirty="0">
                <a:solidFill>
                  <a:srgbClr val="1B1B1B"/>
                </a:solidFill>
                <a:latin typeface="Corbel"/>
                <a:cs typeface="Corbel"/>
              </a:rPr>
              <a:t>partners,</a:t>
            </a:r>
            <a:r>
              <a:rPr sz="2400" kern="0" spc="-47" dirty="0">
                <a:solidFill>
                  <a:srgbClr val="1B1B1B"/>
                </a:solidFill>
                <a:latin typeface="Corbel"/>
                <a:cs typeface="Corbel"/>
              </a:rPr>
              <a:t> </a:t>
            </a:r>
            <a:r>
              <a:rPr sz="2400" kern="0" dirty="0">
                <a:solidFill>
                  <a:srgbClr val="1B1B1B"/>
                </a:solidFill>
                <a:latin typeface="Corbel"/>
                <a:cs typeface="Corbel"/>
              </a:rPr>
              <a:t>and</a:t>
            </a:r>
            <a:r>
              <a:rPr sz="2400" kern="0" spc="-40" dirty="0">
                <a:solidFill>
                  <a:srgbClr val="1B1B1B"/>
                </a:solidFill>
                <a:latin typeface="Corbel"/>
                <a:cs typeface="Corbel"/>
              </a:rPr>
              <a:t> </a:t>
            </a:r>
            <a:r>
              <a:rPr sz="2400" kern="0" dirty="0">
                <a:solidFill>
                  <a:srgbClr val="1B1B1B"/>
                </a:solidFill>
                <a:latin typeface="Corbel"/>
                <a:cs typeface="Corbel"/>
              </a:rPr>
              <a:t>home</a:t>
            </a:r>
            <a:r>
              <a:rPr sz="2400" kern="0" spc="-33" dirty="0">
                <a:solidFill>
                  <a:srgbClr val="1B1B1B"/>
                </a:solidFill>
                <a:latin typeface="Corbel"/>
                <a:cs typeface="Corbel"/>
              </a:rPr>
              <a:t> </a:t>
            </a:r>
            <a:r>
              <a:rPr sz="2400" kern="0" dirty="0">
                <a:solidFill>
                  <a:srgbClr val="1B1B1B"/>
                </a:solidFill>
                <a:latin typeface="Corbel"/>
                <a:cs typeface="Corbel"/>
              </a:rPr>
              <a:t>heating</a:t>
            </a:r>
            <a:r>
              <a:rPr sz="2400" kern="0" spc="-53" dirty="0">
                <a:solidFill>
                  <a:srgbClr val="1B1B1B"/>
                </a:solidFill>
                <a:latin typeface="Corbel"/>
                <a:cs typeface="Corbel"/>
              </a:rPr>
              <a:t> </a:t>
            </a:r>
            <a:r>
              <a:rPr sz="2400" kern="0" spc="-33" dirty="0">
                <a:solidFill>
                  <a:srgbClr val="1B1B1B"/>
                </a:solidFill>
                <a:latin typeface="Corbel"/>
                <a:cs typeface="Corbel"/>
              </a:rPr>
              <a:t>oil </a:t>
            </a:r>
            <a:r>
              <a:rPr sz="2400" kern="0" dirty="0">
                <a:solidFill>
                  <a:srgbClr val="1B1B1B"/>
                </a:solidFill>
                <a:latin typeface="Corbel"/>
                <a:cs typeface="Corbel"/>
              </a:rPr>
              <a:t>distributors</a:t>
            </a:r>
            <a:r>
              <a:rPr sz="2400" kern="0" spc="-47" dirty="0">
                <a:solidFill>
                  <a:srgbClr val="1B1B1B"/>
                </a:solidFill>
                <a:latin typeface="Corbel"/>
                <a:cs typeface="Corbel"/>
              </a:rPr>
              <a:t> </a:t>
            </a:r>
            <a:r>
              <a:rPr sz="2400" kern="0" dirty="0">
                <a:solidFill>
                  <a:srgbClr val="1B1B1B"/>
                </a:solidFill>
                <a:latin typeface="Corbel"/>
                <a:cs typeface="Corbel"/>
              </a:rPr>
              <a:t>for</a:t>
            </a:r>
            <a:r>
              <a:rPr sz="2400" kern="0" spc="-40" dirty="0">
                <a:solidFill>
                  <a:srgbClr val="1B1B1B"/>
                </a:solidFill>
                <a:latin typeface="Corbel"/>
                <a:cs typeface="Corbel"/>
              </a:rPr>
              <a:t> </a:t>
            </a:r>
            <a:r>
              <a:rPr sz="2400" kern="0" dirty="0">
                <a:solidFill>
                  <a:srgbClr val="1B1B1B"/>
                </a:solidFill>
                <a:latin typeface="Corbel"/>
                <a:cs typeface="Corbel"/>
              </a:rPr>
              <a:t>eligible</a:t>
            </a:r>
            <a:r>
              <a:rPr sz="2400" kern="0" spc="-73" dirty="0">
                <a:solidFill>
                  <a:srgbClr val="1B1B1B"/>
                </a:solidFill>
                <a:latin typeface="Corbel"/>
                <a:cs typeface="Corbel"/>
              </a:rPr>
              <a:t> </a:t>
            </a:r>
            <a:r>
              <a:rPr sz="2400" kern="0" spc="-13" dirty="0">
                <a:solidFill>
                  <a:srgbClr val="1B1B1B"/>
                </a:solidFill>
                <a:latin typeface="Corbel"/>
                <a:cs typeface="Corbel"/>
              </a:rPr>
              <a:t>implementation</a:t>
            </a:r>
            <a:r>
              <a:rPr sz="2400" kern="0" spc="-53" dirty="0">
                <a:solidFill>
                  <a:srgbClr val="1B1B1B"/>
                </a:solidFill>
                <a:latin typeface="Corbel"/>
                <a:cs typeface="Corbel"/>
              </a:rPr>
              <a:t> </a:t>
            </a:r>
            <a:r>
              <a:rPr sz="2400" kern="0" dirty="0">
                <a:solidFill>
                  <a:srgbClr val="1B1B1B"/>
                </a:solidFill>
                <a:latin typeface="Corbel"/>
                <a:cs typeface="Corbel"/>
              </a:rPr>
              <a:t>activities</a:t>
            </a:r>
            <a:r>
              <a:rPr sz="2400" kern="0" spc="-27" dirty="0">
                <a:solidFill>
                  <a:srgbClr val="1B1B1B"/>
                </a:solidFill>
                <a:latin typeface="Corbel"/>
                <a:cs typeface="Corbel"/>
              </a:rPr>
              <a:t> </a:t>
            </a:r>
            <a:r>
              <a:rPr sz="2400" kern="0" dirty="0">
                <a:solidFill>
                  <a:srgbClr val="1B1B1B"/>
                </a:solidFill>
                <a:latin typeface="Corbel"/>
                <a:cs typeface="Corbel"/>
              </a:rPr>
              <a:t>related</a:t>
            </a:r>
            <a:r>
              <a:rPr sz="2400" kern="0" spc="-40" dirty="0">
                <a:solidFill>
                  <a:srgbClr val="1B1B1B"/>
                </a:solidFill>
                <a:latin typeface="Corbel"/>
                <a:cs typeface="Corbel"/>
              </a:rPr>
              <a:t> </a:t>
            </a:r>
            <a:r>
              <a:rPr sz="2400" kern="0" dirty="0">
                <a:solidFill>
                  <a:srgbClr val="1B1B1B"/>
                </a:solidFill>
                <a:latin typeface="Corbel"/>
                <a:cs typeface="Corbel"/>
              </a:rPr>
              <a:t>to</a:t>
            </a:r>
            <a:r>
              <a:rPr sz="2400" kern="0" spc="-13" dirty="0">
                <a:solidFill>
                  <a:srgbClr val="1B1B1B"/>
                </a:solidFill>
                <a:latin typeface="Corbel"/>
                <a:cs typeface="Corbel"/>
              </a:rPr>
              <a:t> </a:t>
            </a:r>
            <a:r>
              <a:rPr sz="2400" kern="0" dirty="0">
                <a:solidFill>
                  <a:srgbClr val="1B1B1B"/>
                </a:solidFill>
                <a:latin typeface="Corbel"/>
                <a:cs typeface="Corbel"/>
              </a:rPr>
              <a:t>higher</a:t>
            </a:r>
            <a:r>
              <a:rPr sz="2400" kern="0" spc="-53" dirty="0">
                <a:solidFill>
                  <a:srgbClr val="1B1B1B"/>
                </a:solidFill>
                <a:latin typeface="Corbel"/>
                <a:cs typeface="Corbel"/>
              </a:rPr>
              <a:t> </a:t>
            </a:r>
            <a:r>
              <a:rPr sz="2400" kern="0" dirty="0">
                <a:solidFill>
                  <a:srgbClr val="1B1B1B"/>
                </a:solidFill>
                <a:latin typeface="Corbel"/>
                <a:cs typeface="Corbel"/>
              </a:rPr>
              <a:t>blends</a:t>
            </a:r>
            <a:r>
              <a:rPr sz="2400" kern="0" spc="-33" dirty="0">
                <a:solidFill>
                  <a:srgbClr val="1B1B1B"/>
                </a:solidFill>
                <a:latin typeface="Corbel"/>
                <a:cs typeface="Corbel"/>
              </a:rPr>
              <a:t> </a:t>
            </a:r>
            <a:r>
              <a:rPr sz="2400" kern="0" dirty="0">
                <a:solidFill>
                  <a:srgbClr val="1B1B1B"/>
                </a:solidFill>
                <a:latin typeface="Corbel"/>
                <a:cs typeface="Corbel"/>
              </a:rPr>
              <a:t>of</a:t>
            </a:r>
            <a:r>
              <a:rPr sz="2400" kern="0" spc="-33" dirty="0">
                <a:solidFill>
                  <a:srgbClr val="1B1B1B"/>
                </a:solidFill>
                <a:latin typeface="Corbel"/>
                <a:cs typeface="Corbel"/>
              </a:rPr>
              <a:t> </a:t>
            </a:r>
            <a:r>
              <a:rPr sz="2400" kern="0" spc="-27" dirty="0">
                <a:solidFill>
                  <a:srgbClr val="1B1B1B"/>
                </a:solidFill>
                <a:latin typeface="Corbel"/>
                <a:cs typeface="Corbel"/>
              </a:rPr>
              <a:t>fuel </a:t>
            </a:r>
            <a:r>
              <a:rPr sz="2400" kern="0" dirty="0">
                <a:solidFill>
                  <a:srgbClr val="1B1B1B"/>
                </a:solidFill>
                <a:latin typeface="Corbel"/>
                <a:cs typeface="Corbel"/>
              </a:rPr>
              <a:t>ethanol</a:t>
            </a:r>
            <a:r>
              <a:rPr sz="2400" kern="0" spc="-47" dirty="0">
                <a:solidFill>
                  <a:srgbClr val="1B1B1B"/>
                </a:solidFill>
                <a:latin typeface="Corbel"/>
                <a:cs typeface="Corbel"/>
              </a:rPr>
              <a:t> </a:t>
            </a:r>
            <a:r>
              <a:rPr sz="2400" kern="0" dirty="0">
                <a:solidFill>
                  <a:srgbClr val="1B1B1B"/>
                </a:solidFill>
                <a:latin typeface="Corbel"/>
                <a:cs typeface="Corbel"/>
              </a:rPr>
              <a:t>greater</a:t>
            </a:r>
            <a:r>
              <a:rPr sz="2400" kern="0" spc="-40" dirty="0">
                <a:solidFill>
                  <a:srgbClr val="1B1B1B"/>
                </a:solidFill>
                <a:latin typeface="Corbel"/>
                <a:cs typeface="Corbel"/>
              </a:rPr>
              <a:t> </a:t>
            </a:r>
            <a:r>
              <a:rPr sz="2400" kern="0" dirty="0">
                <a:solidFill>
                  <a:srgbClr val="1B1B1B"/>
                </a:solidFill>
                <a:latin typeface="Corbel"/>
                <a:cs typeface="Corbel"/>
              </a:rPr>
              <a:t>than</a:t>
            </a:r>
            <a:r>
              <a:rPr sz="2400" kern="0" spc="-40" dirty="0">
                <a:solidFill>
                  <a:srgbClr val="1B1B1B"/>
                </a:solidFill>
                <a:latin typeface="Corbel"/>
                <a:cs typeface="Corbel"/>
              </a:rPr>
              <a:t> </a:t>
            </a:r>
            <a:r>
              <a:rPr sz="2400" kern="0" dirty="0">
                <a:solidFill>
                  <a:srgbClr val="1B1B1B"/>
                </a:solidFill>
                <a:latin typeface="Corbel"/>
                <a:cs typeface="Corbel"/>
              </a:rPr>
              <a:t>10</a:t>
            </a:r>
            <a:r>
              <a:rPr sz="2400" kern="0" spc="-47" dirty="0">
                <a:solidFill>
                  <a:srgbClr val="1B1B1B"/>
                </a:solidFill>
                <a:latin typeface="Corbel"/>
                <a:cs typeface="Corbel"/>
              </a:rPr>
              <a:t> </a:t>
            </a:r>
            <a:r>
              <a:rPr sz="2400" kern="0" dirty="0">
                <a:solidFill>
                  <a:srgbClr val="1B1B1B"/>
                </a:solidFill>
                <a:latin typeface="Corbel"/>
                <a:cs typeface="Corbel"/>
              </a:rPr>
              <a:t>percent</a:t>
            </a:r>
            <a:r>
              <a:rPr sz="2400" kern="0" spc="-53" dirty="0">
                <a:solidFill>
                  <a:srgbClr val="1B1B1B"/>
                </a:solidFill>
                <a:latin typeface="Corbel"/>
                <a:cs typeface="Corbel"/>
              </a:rPr>
              <a:t> </a:t>
            </a:r>
            <a:r>
              <a:rPr sz="2400" kern="0" dirty="0">
                <a:solidFill>
                  <a:srgbClr val="1B1B1B"/>
                </a:solidFill>
                <a:latin typeface="Corbel"/>
                <a:cs typeface="Corbel"/>
              </a:rPr>
              <a:t>ethanol,</a:t>
            </a:r>
            <a:r>
              <a:rPr sz="2400" kern="0" spc="-53" dirty="0">
                <a:solidFill>
                  <a:srgbClr val="1B1B1B"/>
                </a:solidFill>
                <a:latin typeface="Corbel"/>
                <a:cs typeface="Corbel"/>
              </a:rPr>
              <a:t> </a:t>
            </a:r>
            <a:r>
              <a:rPr sz="2400" kern="0" dirty="0">
                <a:solidFill>
                  <a:srgbClr val="1B1B1B"/>
                </a:solidFill>
                <a:latin typeface="Corbel"/>
                <a:cs typeface="Corbel"/>
              </a:rPr>
              <a:t>such</a:t>
            </a:r>
            <a:r>
              <a:rPr sz="2400" kern="0" spc="-53" dirty="0">
                <a:solidFill>
                  <a:srgbClr val="1B1B1B"/>
                </a:solidFill>
                <a:latin typeface="Corbel"/>
                <a:cs typeface="Corbel"/>
              </a:rPr>
              <a:t> </a:t>
            </a:r>
            <a:r>
              <a:rPr sz="2400" kern="0" dirty="0">
                <a:solidFill>
                  <a:srgbClr val="1B1B1B"/>
                </a:solidFill>
                <a:latin typeface="Corbel"/>
                <a:cs typeface="Corbel"/>
              </a:rPr>
              <a:t>as</a:t>
            </a:r>
            <a:r>
              <a:rPr sz="2400" kern="0" spc="-53" dirty="0">
                <a:solidFill>
                  <a:srgbClr val="1B1B1B"/>
                </a:solidFill>
                <a:latin typeface="Corbel"/>
                <a:cs typeface="Corbel"/>
              </a:rPr>
              <a:t> </a:t>
            </a:r>
            <a:r>
              <a:rPr sz="2400" kern="0" dirty="0">
                <a:solidFill>
                  <a:srgbClr val="1B1B1B"/>
                </a:solidFill>
                <a:latin typeface="Corbel"/>
                <a:cs typeface="Corbel"/>
              </a:rPr>
              <a:t>E15</a:t>
            </a:r>
            <a:r>
              <a:rPr sz="2400" kern="0" spc="-40" dirty="0">
                <a:solidFill>
                  <a:srgbClr val="1B1B1B"/>
                </a:solidFill>
                <a:latin typeface="Corbel"/>
                <a:cs typeface="Corbel"/>
              </a:rPr>
              <a:t> </a:t>
            </a:r>
            <a:r>
              <a:rPr sz="2400" kern="0" dirty="0">
                <a:solidFill>
                  <a:srgbClr val="1B1B1B"/>
                </a:solidFill>
                <a:latin typeface="Corbel"/>
                <a:cs typeface="Corbel"/>
              </a:rPr>
              <a:t>or</a:t>
            </a:r>
            <a:r>
              <a:rPr sz="2400" kern="0" spc="-53" dirty="0">
                <a:solidFill>
                  <a:srgbClr val="1B1B1B"/>
                </a:solidFill>
                <a:latin typeface="Corbel"/>
                <a:cs typeface="Corbel"/>
              </a:rPr>
              <a:t> </a:t>
            </a:r>
            <a:r>
              <a:rPr sz="2400" kern="0" spc="-13" dirty="0">
                <a:solidFill>
                  <a:srgbClr val="1B1B1B"/>
                </a:solidFill>
                <a:latin typeface="Corbel"/>
                <a:cs typeface="Corbel"/>
              </a:rPr>
              <a:t>higher,</a:t>
            </a:r>
            <a:r>
              <a:rPr sz="2400" kern="0" spc="-80" dirty="0">
                <a:solidFill>
                  <a:srgbClr val="1B1B1B"/>
                </a:solidFill>
                <a:latin typeface="Corbel"/>
                <a:cs typeface="Corbel"/>
              </a:rPr>
              <a:t> </a:t>
            </a:r>
            <a:r>
              <a:rPr sz="2400" kern="0" dirty="0">
                <a:solidFill>
                  <a:srgbClr val="1B1B1B"/>
                </a:solidFill>
                <a:latin typeface="Corbel"/>
                <a:cs typeface="Corbel"/>
              </a:rPr>
              <a:t>and</a:t>
            </a:r>
            <a:r>
              <a:rPr sz="2400" kern="0" spc="-33" dirty="0">
                <a:solidFill>
                  <a:srgbClr val="1B1B1B"/>
                </a:solidFill>
                <a:latin typeface="Corbel"/>
                <a:cs typeface="Corbel"/>
              </a:rPr>
              <a:t> </a:t>
            </a:r>
            <a:r>
              <a:rPr sz="2400" kern="0" spc="-13" dirty="0">
                <a:solidFill>
                  <a:srgbClr val="1B1B1B"/>
                </a:solidFill>
                <a:latin typeface="Corbel"/>
                <a:cs typeface="Corbel"/>
              </a:rPr>
              <a:t>biodiesel </a:t>
            </a:r>
            <a:r>
              <a:rPr sz="2400" kern="0" dirty="0">
                <a:solidFill>
                  <a:srgbClr val="1B1B1B"/>
                </a:solidFill>
                <a:latin typeface="Corbel"/>
                <a:cs typeface="Corbel"/>
              </a:rPr>
              <a:t>greater</a:t>
            </a:r>
            <a:r>
              <a:rPr sz="2400" kern="0" spc="-53" dirty="0">
                <a:solidFill>
                  <a:srgbClr val="1B1B1B"/>
                </a:solidFill>
                <a:latin typeface="Corbel"/>
                <a:cs typeface="Corbel"/>
              </a:rPr>
              <a:t> </a:t>
            </a:r>
            <a:r>
              <a:rPr sz="2400" kern="0" dirty="0">
                <a:solidFill>
                  <a:srgbClr val="1B1B1B"/>
                </a:solidFill>
                <a:latin typeface="Corbel"/>
                <a:cs typeface="Corbel"/>
              </a:rPr>
              <a:t>than</a:t>
            </a:r>
            <a:r>
              <a:rPr sz="2400" kern="0" spc="-20" dirty="0">
                <a:solidFill>
                  <a:srgbClr val="1B1B1B"/>
                </a:solidFill>
                <a:latin typeface="Corbel"/>
                <a:cs typeface="Corbel"/>
              </a:rPr>
              <a:t> </a:t>
            </a:r>
            <a:r>
              <a:rPr sz="2400" kern="0" dirty="0">
                <a:solidFill>
                  <a:srgbClr val="1B1B1B"/>
                </a:solidFill>
                <a:latin typeface="Corbel"/>
                <a:cs typeface="Corbel"/>
              </a:rPr>
              <a:t>5</a:t>
            </a:r>
            <a:r>
              <a:rPr sz="2400" kern="0" spc="-47" dirty="0">
                <a:solidFill>
                  <a:srgbClr val="1B1B1B"/>
                </a:solidFill>
                <a:latin typeface="Corbel"/>
                <a:cs typeface="Corbel"/>
              </a:rPr>
              <a:t> </a:t>
            </a:r>
            <a:r>
              <a:rPr sz="2400" kern="0" dirty="0">
                <a:solidFill>
                  <a:srgbClr val="1B1B1B"/>
                </a:solidFill>
                <a:latin typeface="Corbel"/>
                <a:cs typeface="Corbel"/>
              </a:rPr>
              <a:t>percent</a:t>
            </a:r>
            <a:r>
              <a:rPr sz="2400" kern="0" spc="-67" dirty="0">
                <a:solidFill>
                  <a:srgbClr val="1B1B1B"/>
                </a:solidFill>
                <a:latin typeface="Corbel"/>
                <a:cs typeface="Corbel"/>
              </a:rPr>
              <a:t> </a:t>
            </a:r>
            <a:r>
              <a:rPr sz="2400" kern="0" dirty="0">
                <a:solidFill>
                  <a:srgbClr val="1B1B1B"/>
                </a:solidFill>
                <a:latin typeface="Corbel"/>
                <a:cs typeface="Corbel"/>
              </a:rPr>
              <a:t>biodiesel,</a:t>
            </a:r>
            <a:r>
              <a:rPr sz="2400" kern="0" spc="-67" dirty="0">
                <a:solidFill>
                  <a:srgbClr val="1B1B1B"/>
                </a:solidFill>
                <a:latin typeface="Corbel"/>
                <a:cs typeface="Corbel"/>
              </a:rPr>
              <a:t> </a:t>
            </a:r>
            <a:r>
              <a:rPr sz="2400" kern="0" dirty="0">
                <a:solidFill>
                  <a:srgbClr val="1B1B1B"/>
                </a:solidFill>
                <a:latin typeface="Corbel"/>
                <a:cs typeface="Corbel"/>
              </a:rPr>
              <a:t>such</a:t>
            </a:r>
            <a:r>
              <a:rPr sz="2400" kern="0" spc="-40" dirty="0">
                <a:solidFill>
                  <a:srgbClr val="1B1B1B"/>
                </a:solidFill>
                <a:latin typeface="Corbel"/>
                <a:cs typeface="Corbel"/>
              </a:rPr>
              <a:t> </a:t>
            </a:r>
            <a:r>
              <a:rPr sz="2400" kern="0" dirty="0">
                <a:solidFill>
                  <a:srgbClr val="1B1B1B"/>
                </a:solidFill>
                <a:latin typeface="Corbel"/>
                <a:cs typeface="Corbel"/>
              </a:rPr>
              <a:t>as</a:t>
            </a:r>
            <a:r>
              <a:rPr sz="2400" kern="0" spc="-27" dirty="0">
                <a:solidFill>
                  <a:srgbClr val="1B1B1B"/>
                </a:solidFill>
                <a:latin typeface="Corbel"/>
                <a:cs typeface="Corbel"/>
              </a:rPr>
              <a:t> </a:t>
            </a:r>
            <a:r>
              <a:rPr sz="2400" kern="0" dirty="0">
                <a:solidFill>
                  <a:srgbClr val="1B1B1B"/>
                </a:solidFill>
                <a:latin typeface="Corbel"/>
                <a:cs typeface="Corbel"/>
              </a:rPr>
              <a:t>B20</a:t>
            </a:r>
            <a:r>
              <a:rPr sz="2400" kern="0" spc="-47" dirty="0">
                <a:solidFill>
                  <a:srgbClr val="1B1B1B"/>
                </a:solidFill>
                <a:latin typeface="Corbel"/>
                <a:cs typeface="Corbel"/>
              </a:rPr>
              <a:t> </a:t>
            </a:r>
            <a:r>
              <a:rPr sz="2400" kern="0" dirty="0">
                <a:solidFill>
                  <a:srgbClr val="1B1B1B"/>
                </a:solidFill>
                <a:latin typeface="Corbel"/>
                <a:cs typeface="Corbel"/>
              </a:rPr>
              <a:t>or</a:t>
            </a:r>
            <a:r>
              <a:rPr sz="2400" kern="0" spc="-53" dirty="0">
                <a:solidFill>
                  <a:srgbClr val="1B1B1B"/>
                </a:solidFill>
                <a:latin typeface="Corbel"/>
                <a:cs typeface="Corbel"/>
              </a:rPr>
              <a:t> </a:t>
            </a:r>
            <a:r>
              <a:rPr sz="2400" kern="0" spc="-13" dirty="0">
                <a:solidFill>
                  <a:srgbClr val="1B1B1B"/>
                </a:solidFill>
                <a:latin typeface="Corbel"/>
                <a:cs typeface="Corbel"/>
              </a:rPr>
              <a:t>higher.</a:t>
            </a:r>
            <a:endParaRPr sz="2400" kern="0">
              <a:solidFill>
                <a:sysClr val="windowText" lastClr="000000"/>
              </a:solidFill>
              <a:latin typeface="Corbel"/>
              <a:cs typeface="Corbel"/>
            </a:endParaRPr>
          </a:p>
        </p:txBody>
      </p:sp>
      <p:pic>
        <p:nvPicPr>
          <p:cNvPr id="7" name="object 7"/>
          <p:cNvPicPr/>
          <p:nvPr/>
        </p:nvPicPr>
        <p:blipFill>
          <a:blip r:embed="rId2" cstate="print"/>
          <a:stretch>
            <a:fillRect/>
          </a:stretch>
        </p:blipFill>
        <p:spPr>
          <a:xfrm>
            <a:off x="9756225" y="0"/>
            <a:ext cx="2435775" cy="2070637"/>
          </a:xfrm>
          <a:prstGeom prst="rect">
            <a:avLst/>
          </a:prstGeom>
        </p:spPr>
      </p:pic>
    </p:spTree>
  </p:cSld>
  <p:clrMapOvr>
    <a:masterClrMapping/>
  </p:clrMapOvr>
  <p:transition spd="med">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32819" y="567055"/>
            <a:ext cx="15390363" cy="1543648"/>
          </a:xfrm>
          <a:prstGeom prst="rect">
            <a:avLst/>
          </a:prstGeom>
        </p:spPr>
        <p:txBody>
          <a:bodyPr vert="horz" wrap="square" lIns="0" tIns="919119" rIns="0" bIns="0" rtlCol="0">
            <a:spAutoFit/>
          </a:bodyPr>
          <a:lstStyle/>
          <a:p>
            <a:pPr marL="1445224">
              <a:spcBef>
                <a:spcPts val="133"/>
              </a:spcBef>
            </a:pPr>
            <a:r>
              <a:rPr dirty="0"/>
              <a:t>USDA</a:t>
            </a:r>
            <a:r>
              <a:rPr spc="-107" dirty="0"/>
              <a:t> </a:t>
            </a:r>
            <a:r>
              <a:rPr dirty="0"/>
              <a:t>Higher</a:t>
            </a:r>
            <a:r>
              <a:rPr spc="-93" dirty="0"/>
              <a:t> </a:t>
            </a:r>
            <a:r>
              <a:rPr dirty="0"/>
              <a:t>Blends</a:t>
            </a:r>
            <a:r>
              <a:rPr spc="-100" dirty="0"/>
              <a:t> </a:t>
            </a:r>
            <a:r>
              <a:rPr dirty="0"/>
              <a:t>Incentive</a:t>
            </a:r>
            <a:r>
              <a:rPr spc="-113" dirty="0"/>
              <a:t> </a:t>
            </a:r>
            <a:r>
              <a:rPr spc="-13" dirty="0"/>
              <a:t>Program</a:t>
            </a:r>
          </a:p>
        </p:txBody>
      </p:sp>
      <p:sp>
        <p:nvSpPr>
          <p:cNvPr id="3" name="object 3"/>
          <p:cNvSpPr txBox="1"/>
          <p:nvPr/>
        </p:nvSpPr>
        <p:spPr>
          <a:xfrm>
            <a:off x="1059489" y="2109889"/>
            <a:ext cx="10068560" cy="386430"/>
          </a:xfrm>
          <a:prstGeom prst="rect">
            <a:avLst/>
          </a:prstGeom>
        </p:spPr>
        <p:txBody>
          <a:bodyPr vert="horz" wrap="square" lIns="0" tIns="16933" rIns="0" bIns="0" rtlCol="0">
            <a:spAutoFit/>
          </a:bodyPr>
          <a:lstStyle/>
          <a:p>
            <a:pPr marL="16933" defTabSz="1219170">
              <a:spcBef>
                <a:spcPts val="133"/>
              </a:spcBef>
            </a:pPr>
            <a:r>
              <a:rPr sz="2400" b="1" kern="0" dirty="0">
                <a:solidFill>
                  <a:srgbClr val="011A36"/>
                </a:solidFill>
                <a:latin typeface="Corbel"/>
                <a:cs typeface="Corbel"/>
              </a:rPr>
              <a:t>What</a:t>
            </a:r>
            <a:r>
              <a:rPr sz="2400" b="1" kern="0" spc="-27" dirty="0">
                <a:solidFill>
                  <a:srgbClr val="011A36"/>
                </a:solidFill>
                <a:latin typeface="Corbel"/>
                <a:cs typeface="Corbel"/>
              </a:rPr>
              <a:t> </a:t>
            </a:r>
            <a:r>
              <a:rPr sz="2400" b="1" kern="0" dirty="0">
                <a:solidFill>
                  <a:srgbClr val="011A36"/>
                </a:solidFill>
                <a:latin typeface="Corbel"/>
                <a:cs typeface="Corbel"/>
              </a:rPr>
              <a:t>are</a:t>
            </a:r>
            <a:r>
              <a:rPr sz="2400" b="1" kern="0" spc="-7" dirty="0">
                <a:solidFill>
                  <a:srgbClr val="011A36"/>
                </a:solidFill>
                <a:latin typeface="Corbel"/>
                <a:cs typeface="Corbel"/>
              </a:rPr>
              <a:t> </a:t>
            </a:r>
            <a:r>
              <a:rPr sz="2400" b="1" kern="0" dirty="0">
                <a:solidFill>
                  <a:srgbClr val="011A36"/>
                </a:solidFill>
                <a:latin typeface="Corbel"/>
                <a:cs typeface="Corbel"/>
              </a:rPr>
              <a:t>the</a:t>
            </a:r>
            <a:r>
              <a:rPr sz="2400" b="1" kern="0" spc="-7" dirty="0">
                <a:solidFill>
                  <a:srgbClr val="011A36"/>
                </a:solidFill>
                <a:latin typeface="Corbel"/>
                <a:cs typeface="Corbel"/>
              </a:rPr>
              <a:t> </a:t>
            </a:r>
            <a:r>
              <a:rPr sz="2400" b="1" kern="0" dirty="0">
                <a:solidFill>
                  <a:srgbClr val="011A36"/>
                </a:solidFill>
                <a:latin typeface="Corbel"/>
                <a:cs typeface="Corbel"/>
              </a:rPr>
              <a:t>terms:</a:t>
            </a:r>
            <a:r>
              <a:rPr sz="2400" b="1" kern="0" spc="460" dirty="0">
                <a:solidFill>
                  <a:srgbClr val="011A36"/>
                </a:solidFill>
                <a:latin typeface="Corbel"/>
                <a:cs typeface="Corbel"/>
              </a:rPr>
              <a:t> </a:t>
            </a:r>
            <a:r>
              <a:rPr sz="2400" kern="0" dirty="0">
                <a:solidFill>
                  <a:srgbClr val="011A36"/>
                </a:solidFill>
                <a:latin typeface="Corbel"/>
                <a:cs typeface="Corbel"/>
              </a:rPr>
              <a:t>Awards to</a:t>
            </a:r>
            <a:r>
              <a:rPr sz="2400" kern="0" spc="-13" dirty="0">
                <a:solidFill>
                  <a:srgbClr val="011A36"/>
                </a:solidFill>
                <a:latin typeface="Corbel"/>
                <a:cs typeface="Corbel"/>
              </a:rPr>
              <a:t> successful</a:t>
            </a:r>
            <a:r>
              <a:rPr sz="2400" kern="0" spc="-60" dirty="0">
                <a:solidFill>
                  <a:srgbClr val="011A36"/>
                </a:solidFill>
                <a:latin typeface="Corbel"/>
                <a:cs typeface="Corbel"/>
              </a:rPr>
              <a:t> </a:t>
            </a:r>
            <a:r>
              <a:rPr sz="2400" kern="0" spc="-13" dirty="0">
                <a:solidFill>
                  <a:srgbClr val="011A36"/>
                </a:solidFill>
                <a:latin typeface="Corbel"/>
                <a:cs typeface="Corbel"/>
              </a:rPr>
              <a:t>applicants</a:t>
            </a:r>
            <a:r>
              <a:rPr sz="2400" kern="0" spc="-53" dirty="0">
                <a:solidFill>
                  <a:srgbClr val="011A36"/>
                </a:solidFill>
                <a:latin typeface="Corbel"/>
                <a:cs typeface="Corbel"/>
              </a:rPr>
              <a:t> </a:t>
            </a:r>
            <a:r>
              <a:rPr sz="2400" kern="0" dirty="0">
                <a:solidFill>
                  <a:srgbClr val="011A36"/>
                </a:solidFill>
                <a:latin typeface="Corbel"/>
                <a:cs typeface="Corbel"/>
              </a:rPr>
              <a:t>will</a:t>
            </a:r>
            <a:r>
              <a:rPr sz="2400" kern="0" spc="-33" dirty="0">
                <a:solidFill>
                  <a:srgbClr val="011A36"/>
                </a:solidFill>
                <a:latin typeface="Corbel"/>
                <a:cs typeface="Corbel"/>
              </a:rPr>
              <a:t> </a:t>
            </a:r>
            <a:r>
              <a:rPr sz="2400" kern="0" dirty="0">
                <a:solidFill>
                  <a:srgbClr val="011A36"/>
                </a:solidFill>
                <a:latin typeface="Corbel"/>
                <a:cs typeface="Corbel"/>
              </a:rPr>
              <a:t>be</a:t>
            </a:r>
            <a:r>
              <a:rPr sz="2400" kern="0" spc="-20" dirty="0">
                <a:solidFill>
                  <a:srgbClr val="011A36"/>
                </a:solidFill>
                <a:latin typeface="Corbel"/>
                <a:cs typeface="Corbel"/>
              </a:rPr>
              <a:t> </a:t>
            </a:r>
            <a:r>
              <a:rPr sz="2400" kern="0" dirty="0">
                <a:solidFill>
                  <a:srgbClr val="011A36"/>
                </a:solidFill>
                <a:latin typeface="Corbel"/>
                <a:cs typeface="Corbel"/>
              </a:rPr>
              <a:t>in</a:t>
            </a:r>
            <a:r>
              <a:rPr sz="2400" kern="0" spc="-27" dirty="0">
                <a:solidFill>
                  <a:srgbClr val="011A36"/>
                </a:solidFill>
                <a:latin typeface="Corbel"/>
                <a:cs typeface="Corbel"/>
              </a:rPr>
              <a:t> </a:t>
            </a:r>
            <a:r>
              <a:rPr sz="2400" kern="0" dirty="0">
                <a:solidFill>
                  <a:srgbClr val="011A36"/>
                </a:solidFill>
                <a:latin typeface="Corbel"/>
                <a:cs typeface="Corbel"/>
              </a:rPr>
              <a:t>the form</a:t>
            </a:r>
            <a:r>
              <a:rPr sz="2400" kern="0" spc="-27" dirty="0">
                <a:solidFill>
                  <a:srgbClr val="011A36"/>
                </a:solidFill>
                <a:latin typeface="Corbel"/>
                <a:cs typeface="Corbel"/>
              </a:rPr>
              <a:t> </a:t>
            </a:r>
            <a:r>
              <a:rPr sz="2400" kern="0" dirty="0">
                <a:solidFill>
                  <a:srgbClr val="011A36"/>
                </a:solidFill>
                <a:latin typeface="Corbel"/>
                <a:cs typeface="Corbel"/>
              </a:rPr>
              <a:t>of</a:t>
            </a:r>
            <a:r>
              <a:rPr sz="2400" kern="0" spc="-20" dirty="0">
                <a:solidFill>
                  <a:srgbClr val="011A36"/>
                </a:solidFill>
                <a:latin typeface="Corbel"/>
                <a:cs typeface="Corbel"/>
              </a:rPr>
              <a:t> </a:t>
            </a:r>
            <a:r>
              <a:rPr sz="2400" kern="0" spc="-13" dirty="0">
                <a:solidFill>
                  <a:srgbClr val="011A36"/>
                </a:solidFill>
                <a:latin typeface="Corbel"/>
                <a:cs typeface="Corbel"/>
              </a:rPr>
              <a:t>cost-</a:t>
            </a:r>
            <a:endParaRPr sz="2400" kern="0">
              <a:solidFill>
                <a:sysClr val="windowText" lastClr="000000"/>
              </a:solidFill>
              <a:latin typeface="Corbel"/>
              <a:cs typeface="Corbel"/>
            </a:endParaRPr>
          </a:p>
        </p:txBody>
      </p:sp>
      <p:sp>
        <p:nvSpPr>
          <p:cNvPr id="4" name="object 4"/>
          <p:cNvSpPr txBox="1"/>
          <p:nvPr/>
        </p:nvSpPr>
        <p:spPr>
          <a:xfrm>
            <a:off x="3825714" y="2504778"/>
            <a:ext cx="514773" cy="359073"/>
          </a:xfrm>
          <a:prstGeom prst="rect">
            <a:avLst/>
          </a:prstGeom>
          <a:solidFill>
            <a:srgbClr val="FFFF00"/>
          </a:solidFill>
        </p:spPr>
        <p:txBody>
          <a:bodyPr vert="horz" wrap="square" lIns="0" tIns="0" rIns="0" bIns="0" rtlCol="0">
            <a:spAutoFit/>
          </a:bodyPr>
          <a:lstStyle/>
          <a:p>
            <a:pPr defTabSz="1219170">
              <a:lnSpc>
                <a:spcPts val="2787"/>
              </a:lnSpc>
            </a:pPr>
            <a:r>
              <a:rPr sz="2400" kern="0" spc="-53" dirty="0">
                <a:solidFill>
                  <a:srgbClr val="011A36"/>
                </a:solidFill>
                <a:latin typeface="Corbel"/>
                <a:cs typeface="Corbel"/>
              </a:rPr>
              <a:t>75%</a:t>
            </a:r>
            <a:endParaRPr sz="2400" kern="0">
              <a:solidFill>
                <a:sysClr val="windowText" lastClr="000000"/>
              </a:solidFill>
              <a:latin typeface="Corbel"/>
              <a:cs typeface="Corbel"/>
            </a:endParaRPr>
          </a:p>
        </p:txBody>
      </p:sp>
      <p:sp>
        <p:nvSpPr>
          <p:cNvPr id="5" name="object 5"/>
          <p:cNvSpPr txBox="1"/>
          <p:nvPr/>
        </p:nvSpPr>
        <p:spPr>
          <a:xfrm>
            <a:off x="1059489" y="2475649"/>
            <a:ext cx="9940712" cy="755762"/>
          </a:xfrm>
          <a:prstGeom prst="rect">
            <a:avLst/>
          </a:prstGeom>
        </p:spPr>
        <p:txBody>
          <a:bodyPr vert="horz" wrap="square" lIns="0" tIns="16933" rIns="0" bIns="0" rtlCol="0">
            <a:spAutoFit/>
          </a:bodyPr>
          <a:lstStyle/>
          <a:p>
            <a:pPr marL="16933" marR="6773" indent="-847" defTabSz="1219170">
              <a:spcBef>
                <a:spcPts val="133"/>
              </a:spcBef>
              <a:tabLst>
                <a:tab pos="3342556" algn="l"/>
              </a:tabLst>
            </a:pPr>
            <a:r>
              <a:rPr sz="2400" kern="0" dirty="0">
                <a:solidFill>
                  <a:srgbClr val="011A36"/>
                </a:solidFill>
                <a:latin typeface="Corbel"/>
                <a:cs typeface="Corbel"/>
              </a:rPr>
              <a:t>share</a:t>
            </a:r>
            <a:r>
              <a:rPr sz="2400" kern="0" spc="-27" dirty="0">
                <a:solidFill>
                  <a:srgbClr val="011A36"/>
                </a:solidFill>
                <a:latin typeface="Corbel"/>
                <a:cs typeface="Corbel"/>
              </a:rPr>
              <a:t> </a:t>
            </a:r>
            <a:r>
              <a:rPr sz="2400" kern="0" dirty="0">
                <a:solidFill>
                  <a:srgbClr val="011A36"/>
                </a:solidFill>
                <a:latin typeface="Corbel"/>
                <a:cs typeface="Corbel"/>
              </a:rPr>
              <a:t>grants</a:t>
            </a:r>
            <a:r>
              <a:rPr sz="2400" kern="0" spc="-40" dirty="0">
                <a:solidFill>
                  <a:srgbClr val="011A36"/>
                </a:solidFill>
                <a:latin typeface="Corbel"/>
                <a:cs typeface="Corbel"/>
              </a:rPr>
              <a:t> </a:t>
            </a:r>
            <a:r>
              <a:rPr sz="2400" kern="0" dirty="0">
                <a:solidFill>
                  <a:srgbClr val="011A36"/>
                </a:solidFill>
                <a:latin typeface="Corbel"/>
                <a:cs typeface="Corbel"/>
              </a:rPr>
              <a:t>for</a:t>
            </a:r>
            <a:r>
              <a:rPr sz="2400" kern="0" spc="-47" dirty="0">
                <a:solidFill>
                  <a:srgbClr val="011A36"/>
                </a:solidFill>
                <a:latin typeface="Corbel"/>
                <a:cs typeface="Corbel"/>
              </a:rPr>
              <a:t> </a:t>
            </a:r>
            <a:r>
              <a:rPr sz="2400" kern="0" dirty="0">
                <a:solidFill>
                  <a:srgbClr val="011A36"/>
                </a:solidFill>
                <a:latin typeface="Corbel"/>
                <a:cs typeface="Corbel"/>
              </a:rPr>
              <a:t>up</a:t>
            </a:r>
            <a:r>
              <a:rPr sz="2400" kern="0" spc="-47" dirty="0">
                <a:solidFill>
                  <a:srgbClr val="011A36"/>
                </a:solidFill>
                <a:latin typeface="Corbel"/>
                <a:cs typeface="Corbel"/>
              </a:rPr>
              <a:t> </a:t>
            </a:r>
            <a:r>
              <a:rPr sz="2400" kern="0" spc="-33" dirty="0">
                <a:solidFill>
                  <a:srgbClr val="011A36"/>
                </a:solidFill>
                <a:latin typeface="Corbel"/>
                <a:cs typeface="Corbel"/>
              </a:rPr>
              <a:t>to</a:t>
            </a:r>
            <a:r>
              <a:rPr sz="2400" kern="0" dirty="0">
                <a:solidFill>
                  <a:srgbClr val="011A36"/>
                </a:solidFill>
                <a:latin typeface="Corbel"/>
                <a:cs typeface="Corbel"/>
              </a:rPr>
              <a:t>	of</a:t>
            </a:r>
            <a:r>
              <a:rPr sz="2400" kern="0" spc="-40" dirty="0">
                <a:solidFill>
                  <a:srgbClr val="011A36"/>
                </a:solidFill>
                <a:latin typeface="Corbel"/>
                <a:cs typeface="Corbel"/>
              </a:rPr>
              <a:t> </a:t>
            </a:r>
            <a:r>
              <a:rPr sz="2400" kern="0" dirty="0">
                <a:solidFill>
                  <a:srgbClr val="011A36"/>
                </a:solidFill>
                <a:latin typeface="Corbel"/>
                <a:cs typeface="Corbel"/>
              </a:rPr>
              <a:t>total</a:t>
            </a:r>
            <a:r>
              <a:rPr sz="2400" kern="0" spc="-20" dirty="0">
                <a:solidFill>
                  <a:srgbClr val="011A36"/>
                </a:solidFill>
                <a:latin typeface="Corbel"/>
                <a:cs typeface="Corbel"/>
              </a:rPr>
              <a:t> </a:t>
            </a:r>
            <a:r>
              <a:rPr sz="2400" kern="0" dirty="0">
                <a:solidFill>
                  <a:srgbClr val="011A36"/>
                </a:solidFill>
                <a:latin typeface="Corbel"/>
                <a:cs typeface="Corbel"/>
              </a:rPr>
              <a:t>eligible</a:t>
            </a:r>
            <a:r>
              <a:rPr sz="2400" kern="0" spc="-80" dirty="0">
                <a:solidFill>
                  <a:srgbClr val="011A36"/>
                </a:solidFill>
                <a:latin typeface="Corbel"/>
                <a:cs typeface="Corbel"/>
              </a:rPr>
              <a:t> </a:t>
            </a:r>
            <a:r>
              <a:rPr sz="2400" kern="0" dirty="0">
                <a:solidFill>
                  <a:srgbClr val="011A36"/>
                </a:solidFill>
                <a:latin typeface="Corbel"/>
                <a:cs typeface="Corbel"/>
              </a:rPr>
              <a:t>project</a:t>
            </a:r>
            <a:r>
              <a:rPr sz="2400" kern="0" spc="-40" dirty="0">
                <a:solidFill>
                  <a:srgbClr val="011A36"/>
                </a:solidFill>
                <a:latin typeface="Corbel"/>
                <a:cs typeface="Corbel"/>
              </a:rPr>
              <a:t> </a:t>
            </a:r>
            <a:r>
              <a:rPr sz="2400" kern="0" dirty="0">
                <a:solidFill>
                  <a:srgbClr val="011A36"/>
                </a:solidFill>
                <a:latin typeface="Corbel"/>
                <a:cs typeface="Corbel"/>
              </a:rPr>
              <a:t>costs,</a:t>
            </a:r>
            <a:r>
              <a:rPr sz="2400" kern="0" spc="-47" dirty="0">
                <a:solidFill>
                  <a:srgbClr val="011A36"/>
                </a:solidFill>
                <a:latin typeface="Corbel"/>
                <a:cs typeface="Corbel"/>
              </a:rPr>
              <a:t> </a:t>
            </a:r>
            <a:r>
              <a:rPr sz="2400" kern="0" dirty="0">
                <a:solidFill>
                  <a:srgbClr val="011A36"/>
                </a:solidFill>
                <a:latin typeface="Corbel"/>
                <a:cs typeface="Corbel"/>
              </a:rPr>
              <a:t>but</a:t>
            </a:r>
            <a:r>
              <a:rPr sz="2400" kern="0" spc="-40" dirty="0">
                <a:solidFill>
                  <a:srgbClr val="011A36"/>
                </a:solidFill>
                <a:latin typeface="Corbel"/>
                <a:cs typeface="Corbel"/>
              </a:rPr>
              <a:t> </a:t>
            </a:r>
            <a:r>
              <a:rPr sz="2400" kern="0" dirty="0">
                <a:solidFill>
                  <a:srgbClr val="011A36"/>
                </a:solidFill>
                <a:latin typeface="Corbel"/>
                <a:cs typeface="Corbel"/>
              </a:rPr>
              <a:t>not</a:t>
            </a:r>
            <a:r>
              <a:rPr sz="2400" kern="0" spc="-27" dirty="0">
                <a:solidFill>
                  <a:srgbClr val="011A36"/>
                </a:solidFill>
                <a:latin typeface="Corbel"/>
                <a:cs typeface="Corbel"/>
              </a:rPr>
              <a:t> </a:t>
            </a:r>
            <a:r>
              <a:rPr sz="2400" kern="0" dirty="0">
                <a:solidFill>
                  <a:srgbClr val="011A36"/>
                </a:solidFill>
                <a:latin typeface="Corbel"/>
                <a:cs typeface="Corbel"/>
              </a:rPr>
              <a:t>to</a:t>
            </a:r>
            <a:r>
              <a:rPr sz="2400" kern="0" spc="-40" dirty="0">
                <a:solidFill>
                  <a:srgbClr val="011A36"/>
                </a:solidFill>
                <a:latin typeface="Corbel"/>
                <a:cs typeface="Corbel"/>
              </a:rPr>
              <a:t> </a:t>
            </a:r>
            <a:r>
              <a:rPr sz="2400" kern="0" dirty="0">
                <a:solidFill>
                  <a:srgbClr val="011A36"/>
                </a:solidFill>
                <a:latin typeface="Corbel"/>
                <a:cs typeface="Corbel"/>
              </a:rPr>
              <a:t>exceed</a:t>
            </a:r>
            <a:r>
              <a:rPr sz="2400" kern="0" spc="-27" dirty="0">
                <a:solidFill>
                  <a:srgbClr val="011A36"/>
                </a:solidFill>
                <a:latin typeface="Corbel"/>
                <a:cs typeface="Corbel"/>
              </a:rPr>
              <a:t> $5M, </a:t>
            </a:r>
            <a:r>
              <a:rPr sz="2400" kern="0" dirty="0">
                <a:solidFill>
                  <a:srgbClr val="011A36"/>
                </a:solidFill>
                <a:latin typeface="Corbel"/>
                <a:cs typeface="Corbel"/>
              </a:rPr>
              <a:t>whichever</a:t>
            </a:r>
            <a:r>
              <a:rPr sz="2400" kern="0" spc="-53" dirty="0">
                <a:solidFill>
                  <a:srgbClr val="011A36"/>
                </a:solidFill>
                <a:latin typeface="Corbel"/>
                <a:cs typeface="Corbel"/>
              </a:rPr>
              <a:t> </a:t>
            </a:r>
            <a:r>
              <a:rPr sz="2400" kern="0" dirty="0">
                <a:solidFill>
                  <a:srgbClr val="011A36"/>
                </a:solidFill>
                <a:latin typeface="Corbel"/>
                <a:cs typeface="Corbel"/>
              </a:rPr>
              <a:t>is</a:t>
            </a:r>
            <a:r>
              <a:rPr sz="2400" kern="0" spc="-73" dirty="0">
                <a:solidFill>
                  <a:srgbClr val="011A36"/>
                </a:solidFill>
                <a:latin typeface="Corbel"/>
                <a:cs typeface="Corbel"/>
              </a:rPr>
              <a:t> </a:t>
            </a:r>
            <a:r>
              <a:rPr sz="2400" kern="0" spc="-13" dirty="0">
                <a:solidFill>
                  <a:srgbClr val="011A36"/>
                </a:solidFill>
                <a:latin typeface="Corbel"/>
                <a:cs typeface="Corbel"/>
              </a:rPr>
              <a:t>less.</a:t>
            </a:r>
            <a:endParaRPr sz="2400" kern="0">
              <a:solidFill>
                <a:sysClr val="windowText" lastClr="000000"/>
              </a:solidFill>
              <a:latin typeface="Corbel"/>
              <a:cs typeface="Corbel"/>
            </a:endParaRPr>
          </a:p>
        </p:txBody>
      </p:sp>
      <p:sp>
        <p:nvSpPr>
          <p:cNvPr id="6" name="object 6"/>
          <p:cNvSpPr txBox="1"/>
          <p:nvPr/>
        </p:nvSpPr>
        <p:spPr>
          <a:xfrm>
            <a:off x="1059489" y="5731008"/>
            <a:ext cx="8554720" cy="304421"/>
          </a:xfrm>
          <a:prstGeom prst="rect">
            <a:avLst/>
          </a:prstGeom>
        </p:spPr>
        <p:txBody>
          <a:bodyPr vert="horz" wrap="square" lIns="0" tIns="16933" rIns="0" bIns="0" rtlCol="0">
            <a:spAutoFit/>
          </a:bodyPr>
          <a:lstStyle/>
          <a:p>
            <a:pPr marL="16933" defTabSz="1219170">
              <a:spcBef>
                <a:spcPts val="133"/>
              </a:spcBef>
            </a:pPr>
            <a:r>
              <a:rPr sz="1600" b="1" i="1" kern="0" dirty="0">
                <a:solidFill>
                  <a:sysClr val="windowText" lastClr="000000"/>
                </a:solidFill>
                <a:latin typeface="Corbel"/>
                <a:cs typeface="Corbel"/>
              </a:rPr>
              <a:t>Links:</a:t>
            </a:r>
            <a:r>
              <a:rPr sz="1600" b="1" i="1" kern="0" spc="-47" dirty="0">
                <a:solidFill>
                  <a:sysClr val="windowText" lastClr="000000"/>
                </a:solidFill>
                <a:latin typeface="Corbel"/>
                <a:cs typeface="Corbel"/>
              </a:rPr>
              <a:t> </a:t>
            </a:r>
            <a:r>
              <a:rPr sz="1600" i="1" u="sng" kern="0" dirty="0">
                <a:solidFill>
                  <a:srgbClr val="011A36"/>
                </a:solidFill>
                <a:uFill>
                  <a:solidFill>
                    <a:srgbClr val="011A36"/>
                  </a:solidFill>
                </a:uFill>
                <a:latin typeface="Corbel"/>
                <a:cs typeface="Corbel"/>
              </a:rPr>
              <a:t>HBIIP webpage</a:t>
            </a:r>
            <a:r>
              <a:rPr sz="1600" i="1" kern="0" dirty="0">
                <a:solidFill>
                  <a:sysClr val="windowText" lastClr="000000"/>
                </a:solidFill>
                <a:latin typeface="Corbel"/>
                <a:cs typeface="Corbel"/>
              </a:rPr>
              <a:t>,</a:t>
            </a:r>
            <a:r>
              <a:rPr sz="1600" i="1" kern="0" spc="-40" dirty="0">
                <a:solidFill>
                  <a:sysClr val="windowText" lastClr="000000"/>
                </a:solidFill>
                <a:latin typeface="Corbel"/>
                <a:cs typeface="Corbel"/>
              </a:rPr>
              <a:t> </a:t>
            </a:r>
            <a:r>
              <a:rPr sz="1600" i="1" u="sng" kern="0" dirty="0">
                <a:solidFill>
                  <a:srgbClr val="011A36"/>
                </a:solidFill>
                <a:uFill>
                  <a:solidFill>
                    <a:srgbClr val="011A36"/>
                  </a:solidFill>
                </a:uFill>
                <a:latin typeface="Corbel"/>
                <a:cs typeface="Corbel"/>
              </a:rPr>
              <a:t>Federal</a:t>
            </a:r>
            <a:r>
              <a:rPr sz="1600" i="1" u="sng" kern="0" spc="-20" dirty="0">
                <a:solidFill>
                  <a:srgbClr val="011A36"/>
                </a:solidFill>
                <a:uFill>
                  <a:solidFill>
                    <a:srgbClr val="011A36"/>
                  </a:solidFill>
                </a:uFill>
                <a:latin typeface="Corbel"/>
                <a:cs typeface="Corbel"/>
              </a:rPr>
              <a:t> </a:t>
            </a:r>
            <a:r>
              <a:rPr sz="1600" i="1" u="sng" kern="0" spc="-13" dirty="0">
                <a:solidFill>
                  <a:srgbClr val="011A36"/>
                </a:solidFill>
                <a:uFill>
                  <a:solidFill>
                    <a:srgbClr val="011A36"/>
                  </a:solidFill>
                </a:uFill>
                <a:latin typeface="Corbel"/>
                <a:cs typeface="Corbel"/>
              </a:rPr>
              <a:t>Register</a:t>
            </a:r>
            <a:r>
              <a:rPr sz="1600" i="1" kern="0" spc="-13" dirty="0">
                <a:solidFill>
                  <a:sysClr val="windowText" lastClr="000000"/>
                </a:solidFill>
                <a:latin typeface="Corbel"/>
                <a:cs typeface="Corbel"/>
              </a:rPr>
              <a:t>,</a:t>
            </a:r>
            <a:r>
              <a:rPr sz="1600" i="1" kern="0" spc="-73" dirty="0">
                <a:solidFill>
                  <a:sysClr val="windowText" lastClr="000000"/>
                </a:solidFill>
                <a:latin typeface="Corbel"/>
                <a:cs typeface="Corbel"/>
              </a:rPr>
              <a:t> </a:t>
            </a:r>
            <a:r>
              <a:rPr sz="1600" i="1" u="sng" kern="0" spc="-13" dirty="0">
                <a:solidFill>
                  <a:srgbClr val="011A36"/>
                </a:solidFill>
                <a:uFill>
                  <a:solidFill>
                    <a:srgbClr val="011A36"/>
                  </a:solidFill>
                </a:uFill>
                <a:latin typeface="Corbel"/>
                <a:cs typeface="Corbel"/>
              </a:rPr>
              <a:t>Grants.gov</a:t>
            </a:r>
            <a:r>
              <a:rPr sz="1600" i="1" kern="0" spc="-13" dirty="0">
                <a:solidFill>
                  <a:sysClr val="windowText" lastClr="000000"/>
                </a:solidFill>
                <a:latin typeface="Corbel"/>
                <a:cs typeface="Corbel"/>
              </a:rPr>
              <a:t>,</a:t>
            </a:r>
            <a:r>
              <a:rPr sz="1600" i="1" kern="0" spc="-27" dirty="0">
                <a:solidFill>
                  <a:sysClr val="windowText" lastClr="000000"/>
                </a:solidFill>
                <a:latin typeface="Corbel"/>
                <a:cs typeface="Corbel"/>
              </a:rPr>
              <a:t> </a:t>
            </a:r>
            <a:r>
              <a:rPr sz="1600" i="1" u="sng" kern="0" dirty="0">
                <a:solidFill>
                  <a:srgbClr val="011A36"/>
                </a:solidFill>
                <a:uFill>
                  <a:solidFill>
                    <a:srgbClr val="011A36"/>
                  </a:solidFill>
                </a:uFill>
                <a:latin typeface="Corbel"/>
                <a:cs typeface="Corbel"/>
              </a:rPr>
              <a:t>Inflation</a:t>
            </a:r>
            <a:r>
              <a:rPr sz="1600" i="1" u="sng" kern="0" spc="-13" dirty="0">
                <a:solidFill>
                  <a:srgbClr val="011A36"/>
                </a:solidFill>
                <a:uFill>
                  <a:solidFill>
                    <a:srgbClr val="011A36"/>
                  </a:solidFill>
                </a:uFill>
                <a:latin typeface="Corbel"/>
                <a:cs typeface="Corbel"/>
              </a:rPr>
              <a:t> Reduction</a:t>
            </a:r>
            <a:r>
              <a:rPr sz="1600" i="1" u="sng" kern="0" spc="-47" dirty="0">
                <a:solidFill>
                  <a:srgbClr val="011A36"/>
                </a:solidFill>
                <a:uFill>
                  <a:solidFill>
                    <a:srgbClr val="011A36"/>
                  </a:solidFill>
                </a:uFill>
                <a:latin typeface="Corbel"/>
                <a:cs typeface="Corbel"/>
              </a:rPr>
              <a:t> </a:t>
            </a:r>
            <a:r>
              <a:rPr sz="1600" i="1" u="sng" kern="0" spc="-27" dirty="0">
                <a:solidFill>
                  <a:srgbClr val="011A36"/>
                </a:solidFill>
                <a:uFill>
                  <a:solidFill>
                    <a:srgbClr val="011A36"/>
                  </a:solidFill>
                </a:uFill>
                <a:latin typeface="Corbel"/>
                <a:cs typeface="Corbel"/>
              </a:rPr>
              <a:t>Act</a:t>
            </a:r>
            <a:r>
              <a:rPr sz="1600" i="1" kern="0" spc="-27" dirty="0">
                <a:solidFill>
                  <a:sysClr val="windowText" lastClr="000000"/>
                </a:solidFill>
                <a:latin typeface="Corbel"/>
                <a:cs typeface="Corbel"/>
              </a:rPr>
              <a:t>,</a:t>
            </a:r>
            <a:r>
              <a:rPr sz="1600" i="1" kern="0" spc="-73" dirty="0">
                <a:solidFill>
                  <a:sysClr val="windowText" lastClr="000000"/>
                </a:solidFill>
                <a:latin typeface="Corbel"/>
                <a:cs typeface="Corbel"/>
              </a:rPr>
              <a:t> </a:t>
            </a:r>
            <a:r>
              <a:rPr sz="1600" i="1" u="sng" kern="0" dirty="0">
                <a:solidFill>
                  <a:srgbClr val="011A36"/>
                </a:solidFill>
                <a:uFill>
                  <a:solidFill>
                    <a:srgbClr val="011A36"/>
                  </a:solidFill>
                </a:uFill>
                <a:latin typeface="Corbel"/>
                <a:cs typeface="Corbel"/>
              </a:rPr>
              <a:t>USDA</a:t>
            </a:r>
            <a:r>
              <a:rPr sz="1600" i="1" u="sng" kern="0" spc="-7" dirty="0">
                <a:solidFill>
                  <a:srgbClr val="011A36"/>
                </a:solidFill>
                <a:uFill>
                  <a:solidFill>
                    <a:srgbClr val="011A36"/>
                  </a:solidFill>
                </a:uFill>
                <a:latin typeface="Corbel"/>
                <a:cs typeface="Corbel"/>
              </a:rPr>
              <a:t> </a:t>
            </a:r>
            <a:r>
              <a:rPr sz="1600" i="1" u="sng" kern="0" dirty="0">
                <a:solidFill>
                  <a:srgbClr val="011A36"/>
                </a:solidFill>
                <a:uFill>
                  <a:solidFill>
                    <a:srgbClr val="011A36"/>
                  </a:solidFill>
                </a:uFill>
                <a:latin typeface="Corbel"/>
                <a:cs typeface="Corbel"/>
              </a:rPr>
              <a:t>Rural</a:t>
            </a:r>
            <a:r>
              <a:rPr sz="1600" i="1" u="sng" kern="0" spc="-20" dirty="0">
                <a:solidFill>
                  <a:srgbClr val="011A36"/>
                </a:solidFill>
                <a:uFill>
                  <a:solidFill>
                    <a:srgbClr val="011A36"/>
                  </a:solidFill>
                </a:uFill>
                <a:latin typeface="Corbel"/>
                <a:cs typeface="Corbel"/>
              </a:rPr>
              <a:t> </a:t>
            </a:r>
            <a:r>
              <a:rPr sz="1867" i="1" u="sng" kern="0" spc="-13" dirty="0">
                <a:solidFill>
                  <a:srgbClr val="011A36"/>
                </a:solidFill>
                <a:uFill>
                  <a:solidFill>
                    <a:srgbClr val="011A36"/>
                  </a:solidFill>
                </a:uFill>
                <a:latin typeface="Corbel"/>
                <a:cs typeface="Corbel"/>
              </a:rPr>
              <a:t>Development</a:t>
            </a:r>
            <a:endParaRPr sz="1867" kern="0">
              <a:solidFill>
                <a:sysClr val="windowText" lastClr="000000"/>
              </a:solidFill>
              <a:latin typeface="Corbel"/>
              <a:cs typeface="Corbel"/>
            </a:endParaRPr>
          </a:p>
        </p:txBody>
      </p:sp>
      <p:pic>
        <p:nvPicPr>
          <p:cNvPr id="7" name="object 7"/>
          <p:cNvPicPr/>
          <p:nvPr/>
        </p:nvPicPr>
        <p:blipFill>
          <a:blip r:embed="rId2" cstate="print"/>
          <a:stretch>
            <a:fillRect/>
          </a:stretch>
        </p:blipFill>
        <p:spPr>
          <a:xfrm>
            <a:off x="9756225" y="0"/>
            <a:ext cx="2435775" cy="2070637"/>
          </a:xfrm>
          <a:prstGeom prst="rect">
            <a:avLst/>
          </a:prstGeom>
        </p:spPr>
      </p:pic>
    </p:spTree>
  </p:cSld>
  <p:clrMapOvr>
    <a:masterClrMapping/>
  </p:clrMapOvr>
  <p:transition spd="med">
    <p:fade/>
  </p:transition>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1"/>
            <a:ext cx="12191997" cy="6857999"/>
          </a:xfrm>
          <a:prstGeom prst="rect">
            <a:avLst/>
          </a:prstGeom>
        </p:spPr>
      </p:pic>
      <p:sp>
        <p:nvSpPr>
          <p:cNvPr id="3" name="object 3"/>
          <p:cNvSpPr/>
          <p:nvPr/>
        </p:nvSpPr>
        <p:spPr>
          <a:xfrm>
            <a:off x="0" y="0"/>
            <a:ext cx="12192000" cy="365760"/>
          </a:xfrm>
          <a:custGeom>
            <a:avLst/>
            <a:gdLst/>
            <a:ahLst/>
            <a:cxnLst/>
            <a:rect l="l" t="t" r="r" b="b"/>
            <a:pathLst>
              <a:path w="9144000" h="274320">
                <a:moveTo>
                  <a:pt x="9144000" y="0"/>
                </a:moveTo>
                <a:lnTo>
                  <a:pt x="0" y="0"/>
                </a:lnTo>
                <a:lnTo>
                  <a:pt x="0" y="274320"/>
                </a:lnTo>
                <a:lnTo>
                  <a:pt x="9144000" y="274320"/>
                </a:lnTo>
                <a:lnTo>
                  <a:pt x="9144000" y="0"/>
                </a:lnTo>
                <a:close/>
              </a:path>
            </a:pathLst>
          </a:custGeom>
          <a:solidFill>
            <a:srgbClr val="00B52C"/>
          </a:solidFill>
        </p:spPr>
        <p:txBody>
          <a:bodyPr wrap="square" lIns="0" tIns="0" rIns="0" bIns="0" rtlCol="0"/>
          <a:lstStyle/>
          <a:p>
            <a:pPr defTabSz="1219170"/>
            <a:endParaRPr sz="2400" kern="0">
              <a:solidFill>
                <a:sysClr val="windowText" lastClr="000000"/>
              </a:solidFill>
            </a:endParaRPr>
          </a:p>
        </p:txBody>
      </p:sp>
      <p:sp>
        <p:nvSpPr>
          <p:cNvPr id="4" name="object 4"/>
          <p:cNvSpPr/>
          <p:nvPr/>
        </p:nvSpPr>
        <p:spPr>
          <a:xfrm>
            <a:off x="0" y="6675120"/>
            <a:ext cx="12192000" cy="182880"/>
          </a:xfrm>
          <a:custGeom>
            <a:avLst/>
            <a:gdLst/>
            <a:ahLst/>
            <a:cxnLst/>
            <a:rect l="l" t="t" r="r" b="b"/>
            <a:pathLst>
              <a:path w="9144000" h="137160">
                <a:moveTo>
                  <a:pt x="9144000" y="0"/>
                </a:moveTo>
                <a:lnTo>
                  <a:pt x="0" y="0"/>
                </a:lnTo>
                <a:lnTo>
                  <a:pt x="0" y="137160"/>
                </a:lnTo>
                <a:lnTo>
                  <a:pt x="9144000" y="137160"/>
                </a:lnTo>
                <a:lnTo>
                  <a:pt x="9144000" y="0"/>
                </a:lnTo>
                <a:close/>
              </a:path>
            </a:pathLst>
          </a:custGeom>
          <a:solidFill>
            <a:srgbClr val="0088B6"/>
          </a:solidFill>
        </p:spPr>
        <p:txBody>
          <a:bodyPr wrap="square" lIns="0" tIns="0" rIns="0" bIns="0" rtlCol="0"/>
          <a:lstStyle/>
          <a:p>
            <a:pPr defTabSz="1219170"/>
            <a:endParaRPr sz="2400" kern="0">
              <a:solidFill>
                <a:sysClr val="windowText" lastClr="000000"/>
              </a:solidFill>
            </a:endParaRPr>
          </a:p>
        </p:txBody>
      </p:sp>
      <p:pic>
        <p:nvPicPr>
          <p:cNvPr id="5" name="object 5"/>
          <p:cNvPicPr/>
          <p:nvPr/>
        </p:nvPicPr>
        <p:blipFill>
          <a:blip r:embed="rId3" cstate="print"/>
          <a:stretch>
            <a:fillRect/>
          </a:stretch>
        </p:blipFill>
        <p:spPr>
          <a:xfrm>
            <a:off x="5327905" y="10161"/>
            <a:ext cx="1536191" cy="1172463"/>
          </a:xfrm>
          <a:prstGeom prst="rect">
            <a:avLst/>
          </a:prstGeom>
        </p:spPr>
      </p:pic>
      <p:sp>
        <p:nvSpPr>
          <p:cNvPr id="6" name="object 6"/>
          <p:cNvSpPr txBox="1">
            <a:spLocks noGrp="1"/>
          </p:cNvSpPr>
          <p:nvPr>
            <p:ph type="title"/>
          </p:nvPr>
        </p:nvSpPr>
        <p:spPr>
          <a:xfrm>
            <a:off x="432819" y="567056"/>
            <a:ext cx="15390363" cy="1418661"/>
          </a:xfrm>
          <a:prstGeom prst="rect">
            <a:avLst/>
          </a:prstGeom>
        </p:spPr>
        <p:txBody>
          <a:bodyPr vert="horz" wrap="square" lIns="0" tIns="917261" rIns="0" bIns="0" rtlCol="0">
            <a:spAutoFit/>
          </a:bodyPr>
          <a:lstStyle/>
          <a:p>
            <a:pPr marL="629904">
              <a:spcBef>
                <a:spcPts val="133"/>
              </a:spcBef>
            </a:pPr>
            <a:r>
              <a:rPr sz="3200" spc="-80" dirty="0"/>
              <a:t>Alternative</a:t>
            </a:r>
            <a:r>
              <a:rPr sz="3200" spc="-93" dirty="0"/>
              <a:t> </a:t>
            </a:r>
            <a:r>
              <a:rPr sz="3200" spc="-53" dirty="0"/>
              <a:t>Fuel </a:t>
            </a:r>
            <a:r>
              <a:rPr sz="3200" spc="-80" dirty="0"/>
              <a:t>Infrastructure</a:t>
            </a:r>
            <a:r>
              <a:rPr sz="3200" spc="-73" dirty="0"/>
              <a:t> </a:t>
            </a:r>
            <a:r>
              <a:rPr sz="3200" spc="-67" dirty="0"/>
              <a:t>Federal</a:t>
            </a:r>
            <a:r>
              <a:rPr sz="3200" spc="-353" dirty="0"/>
              <a:t> </a:t>
            </a:r>
            <a:r>
              <a:rPr sz="3200" spc="-152" dirty="0"/>
              <a:t>Tax</a:t>
            </a:r>
            <a:r>
              <a:rPr sz="3200" spc="-187" dirty="0"/>
              <a:t> </a:t>
            </a:r>
            <a:r>
              <a:rPr sz="3200" spc="-67" dirty="0"/>
              <a:t>Credit</a:t>
            </a:r>
            <a:r>
              <a:rPr sz="3200" spc="-87" dirty="0"/>
              <a:t> </a:t>
            </a:r>
            <a:r>
              <a:rPr sz="3200" spc="-13" dirty="0"/>
              <a:t>Evolution</a:t>
            </a:r>
            <a:endParaRPr sz="3200"/>
          </a:p>
        </p:txBody>
      </p:sp>
      <p:pic>
        <p:nvPicPr>
          <p:cNvPr id="7" name="object 7"/>
          <p:cNvPicPr/>
          <p:nvPr/>
        </p:nvPicPr>
        <p:blipFill>
          <a:blip r:embed="rId4" cstate="print"/>
          <a:stretch>
            <a:fillRect/>
          </a:stretch>
        </p:blipFill>
        <p:spPr>
          <a:xfrm>
            <a:off x="1308607" y="1899921"/>
            <a:ext cx="9942575" cy="4706111"/>
          </a:xfrm>
          <a:prstGeom prst="rect">
            <a:avLst/>
          </a:prstGeom>
        </p:spPr>
      </p:pic>
      <p:sp>
        <p:nvSpPr>
          <p:cNvPr id="8" name="object 8"/>
          <p:cNvSpPr txBox="1"/>
          <p:nvPr/>
        </p:nvSpPr>
        <p:spPr>
          <a:xfrm>
            <a:off x="3135891" y="6077591"/>
            <a:ext cx="3602567" cy="282920"/>
          </a:xfrm>
          <a:prstGeom prst="rect">
            <a:avLst/>
          </a:prstGeom>
        </p:spPr>
        <p:txBody>
          <a:bodyPr vert="horz" wrap="square" lIns="0" tIns="16087" rIns="0" bIns="0" rtlCol="0">
            <a:spAutoFit/>
          </a:bodyPr>
          <a:lstStyle/>
          <a:p>
            <a:pPr marL="16933" defTabSz="1219170">
              <a:spcBef>
                <a:spcPts val="127"/>
              </a:spcBef>
            </a:pPr>
            <a:r>
              <a:rPr sz="1733" i="1" kern="0" dirty="0">
                <a:solidFill>
                  <a:srgbClr val="011A36"/>
                </a:solidFill>
                <a:latin typeface="Corbel"/>
                <a:cs typeface="Corbel"/>
              </a:rPr>
              <a:t>Link:</a:t>
            </a:r>
            <a:r>
              <a:rPr sz="1733" i="1" kern="0" spc="-33" dirty="0">
                <a:solidFill>
                  <a:srgbClr val="011A36"/>
                </a:solidFill>
                <a:latin typeface="Corbel"/>
                <a:cs typeface="Corbel"/>
              </a:rPr>
              <a:t> </a:t>
            </a:r>
            <a:r>
              <a:rPr sz="1733" i="1" u="sng" kern="0" spc="-13" dirty="0">
                <a:solidFill>
                  <a:srgbClr val="011A36"/>
                </a:solidFill>
                <a:uFill>
                  <a:solidFill>
                    <a:srgbClr val="011A36"/>
                  </a:solidFill>
                </a:uFill>
                <a:latin typeface="Corbel"/>
                <a:cs typeface="Corbel"/>
              </a:rPr>
              <a:t>https://afdc.energy.gov/laws/10513</a:t>
            </a:r>
            <a:endParaRPr sz="1733" kern="0">
              <a:solidFill>
                <a:sysClr val="windowText" lastClr="000000"/>
              </a:solidFill>
              <a:latin typeface="Corbel"/>
              <a:cs typeface="Corbel"/>
            </a:endParaRPr>
          </a:p>
        </p:txBody>
      </p:sp>
    </p:spTree>
  </p:cSld>
  <p:clrMapOvr>
    <a:masterClrMapping/>
  </p:clrMapOvr>
  <p:transition spd="med">
    <p:fade/>
  </p:transition>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1"/>
            <a:ext cx="12191997" cy="6857999"/>
          </a:xfrm>
          <a:prstGeom prst="rect">
            <a:avLst/>
          </a:prstGeom>
        </p:spPr>
      </p:pic>
      <p:sp>
        <p:nvSpPr>
          <p:cNvPr id="3" name="object 3"/>
          <p:cNvSpPr/>
          <p:nvPr/>
        </p:nvSpPr>
        <p:spPr>
          <a:xfrm>
            <a:off x="0" y="0"/>
            <a:ext cx="12192000" cy="365760"/>
          </a:xfrm>
          <a:custGeom>
            <a:avLst/>
            <a:gdLst/>
            <a:ahLst/>
            <a:cxnLst/>
            <a:rect l="l" t="t" r="r" b="b"/>
            <a:pathLst>
              <a:path w="9144000" h="274320">
                <a:moveTo>
                  <a:pt x="9144000" y="0"/>
                </a:moveTo>
                <a:lnTo>
                  <a:pt x="0" y="0"/>
                </a:lnTo>
                <a:lnTo>
                  <a:pt x="0" y="274320"/>
                </a:lnTo>
                <a:lnTo>
                  <a:pt x="9144000" y="274320"/>
                </a:lnTo>
                <a:lnTo>
                  <a:pt x="9144000" y="0"/>
                </a:lnTo>
                <a:close/>
              </a:path>
            </a:pathLst>
          </a:custGeom>
          <a:solidFill>
            <a:srgbClr val="00B52C"/>
          </a:solidFill>
        </p:spPr>
        <p:txBody>
          <a:bodyPr wrap="square" lIns="0" tIns="0" rIns="0" bIns="0" rtlCol="0"/>
          <a:lstStyle/>
          <a:p>
            <a:pPr defTabSz="1219170"/>
            <a:endParaRPr sz="2400" kern="0">
              <a:solidFill>
                <a:sysClr val="windowText" lastClr="000000"/>
              </a:solidFill>
            </a:endParaRPr>
          </a:p>
        </p:txBody>
      </p:sp>
      <p:sp>
        <p:nvSpPr>
          <p:cNvPr id="4" name="object 4"/>
          <p:cNvSpPr/>
          <p:nvPr/>
        </p:nvSpPr>
        <p:spPr>
          <a:xfrm>
            <a:off x="0" y="6675120"/>
            <a:ext cx="12192000" cy="182880"/>
          </a:xfrm>
          <a:custGeom>
            <a:avLst/>
            <a:gdLst/>
            <a:ahLst/>
            <a:cxnLst/>
            <a:rect l="l" t="t" r="r" b="b"/>
            <a:pathLst>
              <a:path w="9144000" h="137160">
                <a:moveTo>
                  <a:pt x="9144000" y="0"/>
                </a:moveTo>
                <a:lnTo>
                  <a:pt x="0" y="0"/>
                </a:lnTo>
                <a:lnTo>
                  <a:pt x="0" y="137160"/>
                </a:lnTo>
                <a:lnTo>
                  <a:pt x="9144000" y="137160"/>
                </a:lnTo>
                <a:lnTo>
                  <a:pt x="9144000" y="0"/>
                </a:lnTo>
                <a:close/>
              </a:path>
            </a:pathLst>
          </a:custGeom>
          <a:solidFill>
            <a:srgbClr val="0088B6"/>
          </a:solidFill>
        </p:spPr>
        <p:txBody>
          <a:bodyPr wrap="square" lIns="0" tIns="0" rIns="0" bIns="0" rtlCol="0"/>
          <a:lstStyle/>
          <a:p>
            <a:pPr defTabSz="1219170"/>
            <a:endParaRPr sz="2400" kern="0">
              <a:solidFill>
                <a:sysClr val="windowText" lastClr="000000"/>
              </a:solidFill>
            </a:endParaRPr>
          </a:p>
        </p:txBody>
      </p:sp>
      <p:pic>
        <p:nvPicPr>
          <p:cNvPr id="5" name="object 5"/>
          <p:cNvPicPr/>
          <p:nvPr/>
        </p:nvPicPr>
        <p:blipFill>
          <a:blip r:embed="rId3" cstate="print"/>
          <a:stretch>
            <a:fillRect/>
          </a:stretch>
        </p:blipFill>
        <p:spPr>
          <a:xfrm>
            <a:off x="5327905" y="10161"/>
            <a:ext cx="1536191" cy="1172463"/>
          </a:xfrm>
          <a:prstGeom prst="rect">
            <a:avLst/>
          </a:prstGeom>
        </p:spPr>
      </p:pic>
      <p:sp>
        <p:nvSpPr>
          <p:cNvPr id="6" name="object 6"/>
          <p:cNvSpPr txBox="1"/>
          <p:nvPr/>
        </p:nvSpPr>
        <p:spPr>
          <a:xfrm>
            <a:off x="419945" y="1169556"/>
            <a:ext cx="10482579" cy="5176417"/>
          </a:xfrm>
          <a:prstGeom prst="rect">
            <a:avLst/>
          </a:prstGeom>
        </p:spPr>
        <p:txBody>
          <a:bodyPr vert="horz" wrap="square" lIns="0" tIns="40640" rIns="0" bIns="0" rtlCol="0">
            <a:spAutoFit/>
          </a:bodyPr>
          <a:lstStyle/>
          <a:p>
            <a:pPr marL="877971" defTabSz="1219170">
              <a:spcBef>
                <a:spcPts val="320"/>
              </a:spcBef>
            </a:pPr>
            <a:r>
              <a:rPr sz="3200" kern="0" spc="-60" dirty="0">
                <a:solidFill>
                  <a:srgbClr val="011A36"/>
                </a:solidFill>
                <a:latin typeface="Arial Black"/>
                <a:cs typeface="Arial Black"/>
              </a:rPr>
              <a:t>Federal</a:t>
            </a:r>
            <a:r>
              <a:rPr sz="3200" kern="0" spc="-207" dirty="0">
                <a:solidFill>
                  <a:srgbClr val="011A36"/>
                </a:solidFill>
                <a:latin typeface="Arial Black"/>
                <a:cs typeface="Arial Black"/>
              </a:rPr>
              <a:t> </a:t>
            </a:r>
            <a:r>
              <a:rPr sz="3200" kern="0" spc="-53" dirty="0">
                <a:solidFill>
                  <a:srgbClr val="011A36"/>
                </a:solidFill>
                <a:latin typeface="Arial Black"/>
                <a:cs typeface="Arial Black"/>
              </a:rPr>
              <a:t>Commercial</a:t>
            </a:r>
            <a:r>
              <a:rPr sz="3200" kern="0" spc="-213" dirty="0">
                <a:solidFill>
                  <a:srgbClr val="011A36"/>
                </a:solidFill>
                <a:latin typeface="Arial Black"/>
                <a:cs typeface="Arial Black"/>
              </a:rPr>
              <a:t> </a:t>
            </a:r>
            <a:r>
              <a:rPr sz="3200" kern="0" dirty="0">
                <a:solidFill>
                  <a:srgbClr val="011A36"/>
                </a:solidFill>
                <a:latin typeface="Arial Black"/>
                <a:cs typeface="Arial Black"/>
              </a:rPr>
              <a:t>EV</a:t>
            </a:r>
            <a:r>
              <a:rPr sz="3200" kern="0" spc="-207" dirty="0">
                <a:solidFill>
                  <a:srgbClr val="011A36"/>
                </a:solidFill>
                <a:latin typeface="Arial Black"/>
                <a:cs typeface="Arial Black"/>
              </a:rPr>
              <a:t> </a:t>
            </a:r>
            <a:r>
              <a:rPr sz="3200" kern="0" spc="-13" dirty="0">
                <a:solidFill>
                  <a:srgbClr val="011A36"/>
                </a:solidFill>
                <a:latin typeface="Arial Black"/>
                <a:cs typeface="Arial Black"/>
              </a:rPr>
              <a:t>and</a:t>
            </a:r>
            <a:r>
              <a:rPr sz="3200" kern="0" spc="-193" dirty="0">
                <a:solidFill>
                  <a:srgbClr val="011A36"/>
                </a:solidFill>
                <a:latin typeface="Arial Black"/>
                <a:cs typeface="Arial Black"/>
              </a:rPr>
              <a:t> </a:t>
            </a:r>
            <a:r>
              <a:rPr sz="3200" kern="0" spc="-33" dirty="0">
                <a:solidFill>
                  <a:srgbClr val="011A36"/>
                </a:solidFill>
                <a:latin typeface="Arial Black"/>
                <a:cs typeface="Arial Black"/>
              </a:rPr>
              <a:t>FCEV</a:t>
            </a:r>
            <a:r>
              <a:rPr sz="3200" kern="0" spc="-213" dirty="0">
                <a:solidFill>
                  <a:srgbClr val="011A36"/>
                </a:solidFill>
                <a:latin typeface="Arial Black"/>
                <a:cs typeface="Arial Black"/>
              </a:rPr>
              <a:t> </a:t>
            </a:r>
            <a:r>
              <a:rPr sz="3200" kern="0" spc="-107" dirty="0">
                <a:solidFill>
                  <a:srgbClr val="011A36"/>
                </a:solidFill>
                <a:latin typeface="Arial Black"/>
                <a:cs typeface="Arial Black"/>
              </a:rPr>
              <a:t>Tax</a:t>
            </a:r>
            <a:r>
              <a:rPr sz="3200" kern="0" spc="-160" dirty="0">
                <a:solidFill>
                  <a:srgbClr val="011A36"/>
                </a:solidFill>
                <a:latin typeface="Arial Black"/>
                <a:cs typeface="Arial Black"/>
              </a:rPr>
              <a:t> </a:t>
            </a:r>
            <a:r>
              <a:rPr sz="3200" kern="0" spc="-40" dirty="0">
                <a:solidFill>
                  <a:srgbClr val="011A36"/>
                </a:solidFill>
                <a:latin typeface="Arial Black"/>
                <a:cs typeface="Arial Black"/>
              </a:rPr>
              <a:t>Credit</a:t>
            </a:r>
            <a:endParaRPr sz="3200" kern="0">
              <a:solidFill>
                <a:sysClr val="windowText" lastClr="000000"/>
              </a:solidFill>
              <a:latin typeface="Arial Black"/>
              <a:cs typeface="Arial Black"/>
            </a:endParaRPr>
          </a:p>
          <a:p>
            <a:pPr marL="2677940" defTabSz="1219170">
              <a:spcBef>
                <a:spcPts val="2173"/>
              </a:spcBef>
            </a:pPr>
            <a:r>
              <a:rPr sz="2667" b="1" kern="0" spc="-47" dirty="0">
                <a:solidFill>
                  <a:srgbClr val="0088B6"/>
                </a:solidFill>
                <a:latin typeface="Arial"/>
                <a:cs typeface="Arial"/>
              </a:rPr>
              <a:t>TAX</a:t>
            </a:r>
            <a:r>
              <a:rPr sz="2667" b="1" kern="0" spc="-80" dirty="0">
                <a:solidFill>
                  <a:srgbClr val="0088B6"/>
                </a:solidFill>
                <a:latin typeface="Arial"/>
                <a:cs typeface="Arial"/>
              </a:rPr>
              <a:t> </a:t>
            </a:r>
            <a:r>
              <a:rPr sz="2667" b="1" kern="0" spc="-13" dirty="0">
                <a:solidFill>
                  <a:srgbClr val="0088B6"/>
                </a:solidFill>
                <a:latin typeface="Arial"/>
                <a:cs typeface="Arial"/>
              </a:rPr>
              <a:t>CREDIT</a:t>
            </a:r>
            <a:r>
              <a:rPr sz="2667" b="1" kern="0" spc="-167" dirty="0">
                <a:solidFill>
                  <a:srgbClr val="0088B6"/>
                </a:solidFill>
                <a:latin typeface="Arial"/>
                <a:cs typeface="Arial"/>
              </a:rPr>
              <a:t> </a:t>
            </a:r>
            <a:r>
              <a:rPr sz="2667" b="1" kern="0" spc="-13" dirty="0">
                <a:solidFill>
                  <a:srgbClr val="0088B6"/>
                </a:solidFill>
                <a:latin typeface="Arial"/>
                <a:cs typeface="Arial"/>
              </a:rPr>
              <a:t>AMOUNTS</a:t>
            </a:r>
            <a:endParaRPr sz="2667" kern="0">
              <a:solidFill>
                <a:sysClr val="windowText" lastClr="000000"/>
              </a:solidFill>
              <a:latin typeface="Arial"/>
              <a:cs typeface="Arial"/>
            </a:endParaRPr>
          </a:p>
          <a:p>
            <a:pPr defTabSz="1219170">
              <a:spcBef>
                <a:spcPts val="3040"/>
              </a:spcBef>
              <a:tabLst>
                <a:tab pos="381837" algn="l"/>
              </a:tabLst>
            </a:pPr>
            <a:r>
              <a:rPr sz="2667" kern="0" spc="-67" dirty="0">
                <a:solidFill>
                  <a:srgbClr val="011A36"/>
                </a:solidFill>
                <a:latin typeface="Arial"/>
                <a:cs typeface="Arial"/>
              </a:rPr>
              <a:t>•</a:t>
            </a:r>
            <a:r>
              <a:rPr sz="2667" kern="0" dirty="0">
                <a:solidFill>
                  <a:srgbClr val="011A36"/>
                </a:solidFill>
                <a:latin typeface="Arial"/>
                <a:cs typeface="Arial"/>
              </a:rPr>
              <a:t>	Beginning</a:t>
            </a:r>
            <a:r>
              <a:rPr sz="2667" kern="0" spc="-33" dirty="0">
                <a:solidFill>
                  <a:srgbClr val="011A36"/>
                </a:solidFill>
                <a:latin typeface="Arial"/>
                <a:cs typeface="Arial"/>
              </a:rPr>
              <a:t> </a:t>
            </a:r>
            <a:r>
              <a:rPr sz="2667" kern="0" dirty="0">
                <a:solidFill>
                  <a:srgbClr val="011A36"/>
                </a:solidFill>
                <a:latin typeface="Arial"/>
                <a:cs typeface="Arial"/>
              </a:rPr>
              <a:t>January</a:t>
            </a:r>
            <a:r>
              <a:rPr sz="2667" kern="0" spc="-87" dirty="0">
                <a:solidFill>
                  <a:srgbClr val="011A36"/>
                </a:solidFill>
                <a:latin typeface="Arial"/>
                <a:cs typeface="Arial"/>
              </a:rPr>
              <a:t> </a:t>
            </a:r>
            <a:r>
              <a:rPr sz="2667" kern="0" dirty="0">
                <a:solidFill>
                  <a:srgbClr val="011A36"/>
                </a:solidFill>
                <a:latin typeface="Arial"/>
                <a:cs typeface="Arial"/>
              </a:rPr>
              <a:t>1,</a:t>
            </a:r>
            <a:r>
              <a:rPr sz="2667" kern="0" spc="-53" dirty="0">
                <a:solidFill>
                  <a:srgbClr val="011A36"/>
                </a:solidFill>
                <a:latin typeface="Arial"/>
                <a:cs typeface="Arial"/>
              </a:rPr>
              <a:t> </a:t>
            </a:r>
            <a:r>
              <a:rPr sz="2667" kern="0" dirty="0">
                <a:solidFill>
                  <a:srgbClr val="011A36"/>
                </a:solidFill>
                <a:latin typeface="Arial"/>
                <a:cs typeface="Arial"/>
              </a:rPr>
              <a:t>2023</a:t>
            </a:r>
            <a:r>
              <a:rPr sz="2667" kern="0" spc="-40" dirty="0">
                <a:solidFill>
                  <a:srgbClr val="011A36"/>
                </a:solidFill>
                <a:latin typeface="Arial"/>
                <a:cs typeface="Arial"/>
              </a:rPr>
              <a:t> </a:t>
            </a:r>
            <a:r>
              <a:rPr sz="2667" kern="0" dirty="0">
                <a:solidFill>
                  <a:srgbClr val="011A36"/>
                </a:solidFill>
                <a:latin typeface="Arial"/>
                <a:cs typeface="Arial"/>
              </a:rPr>
              <a:t>through</a:t>
            </a:r>
            <a:r>
              <a:rPr sz="2667" kern="0" spc="-60" dirty="0">
                <a:solidFill>
                  <a:srgbClr val="011A36"/>
                </a:solidFill>
                <a:latin typeface="Arial"/>
                <a:cs typeface="Arial"/>
              </a:rPr>
              <a:t> </a:t>
            </a:r>
            <a:r>
              <a:rPr sz="2667" kern="0" spc="-27" dirty="0">
                <a:solidFill>
                  <a:srgbClr val="011A36"/>
                </a:solidFill>
                <a:latin typeface="Arial"/>
                <a:cs typeface="Arial"/>
              </a:rPr>
              <a:t>2032</a:t>
            </a:r>
            <a:endParaRPr sz="2667" kern="0">
              <a:solidFill>
                <a:sysClr val="windowText" lastClr="000000"/>
              </a:solidFill>
              <a:latin typeface="Arial"/>
              <a:cs typeface="Arial"/>
            </a:endParaRPr>
          </a:p>
          <a:p>
            <a:pPr marL="381837" marR="1720384" indent="-382684" defTabSz="1219170">
              <a:lnSpc>
                <a:spcPct val="150000"/>
              </a:lnSpc>
              <a:spcBef>
                <a:spcPts val="400"/>
              </a:spcBef>
              <a:tabLst>
                <a:tab pos="381837" algn="l"/>
              </a:tabLst>
            </a:pPr>
            <a:r>
              <a:rPr sz="2667" kern="0" spc="-67" dirty="0">
                <a:solidFill>
                  <a:srgbClr val="011A36"/>
                </a:solidFill>
                <a:latin typeface="Arial"/>
                <a:cs typeface="Arial"/>
              </a:rPr>
              <a:t>•</a:t>
            </a:r>
            <a:r>
              <a:rPr sz="2667" kern="0" dirty="0">
                <a:solidFill>
                  <a:srgbClr val="011A36"/>
                </a:solidFill>
                <a:latin typeface="Arial"/>
                <a:cs typeface="Arial"/>
              </a:rPr>
              <a:t>	</a:t>
            </a:r>
            <a:r>
              <a:rPr sz="2667" kern="0" spc="-80" dirty="0">
                <a:solidFill>
                  <a:srgbClr val="011A36"/>
                </a:solidFill>
                <a:latin typeface="Arial"/>
                <a:cs typeface="Arial"/>
              </a:rPr>
              <a:t>Tax</a:t>
            </a:r>
            <a:r>
              <a:rPr sz="2667" kern="0" spc="-60" dirty="0">
                <a:solidFill>
                  <a:srgbClr val="011A36"/>
                </a:solidFill>
                <a:latin typeface="Arial"/>
                <a:cs typeface="Arial"/>
              </a:rPr>
              <a:t> </a:t>
            </a:r>
            <a:r>
              <a:rPr sz="2667" kern="0" dirty="0">
                <a:solidFill>
                  <a:srgbClr val="011A36"/>
                </a:solidFill>
                <a:latin typeface="Arial"/>
                <a:cs typeface="Arial"/>
              </a:rPr>
              <a:t>credit</a:t>
            </a:r>
            <a:r>
              <a:rPr sz="2667" kern="0" spc="-60" dirty="0">
                <a:solidFill>
                  <a:srgbClr val="011A36"/>
                </a:solidFill>
                <a:latin typeface="Arial"/>
                <a:cs typeface="Arial"/>
              </a:rPr>
              <a:t> </a:t>
            </a:r>
            <a:r>
              <a:rPr sz="2667" kern="0" dirty="0">
                <a:solidFill>
                  <a:srgbClr val="011A36"/>
                </a:solidFill>
                <a:latin typeface="Arial"/>
                <a:cs typeface="Arial"/>
              </a:rPr>
              <a:t>calculated</a:t>
            </a:r>
            <a:r>
              <a:rPr sz="2667" kern="0" spc="-67" dirty="0">
                <a:solidFill>
                  <a:srgbClr val="011A36"/>
                </a:solidFill>
                <a:latin typeface="Arial"/>
                <a:cs typeface="Arial"/>
              </a:rPr>
              <a:t> </a:t>
            </a:r>
            <a:r>
              <a:rPr sz="2667" kern="0" dirty="0">
                <a:solidFill>
                  <a:srgbClr val="011A36"/>
                </a:solidFill>
                <a:latin typeface="Arial"/>
                <a:cs typeface="Arial"/>
              </a:rPr>
              <a:t>as</a:t>
            </a:r>
            <a:r>
              <a:rPr sz="2667" kern="0" spc="-53" dirty="0">
                <a:solidFill>
                  <a:srgbClr val="011A36"/>
                </a:solidFill>
                <a:latin typeface="Arial"/>
                <a:cs typeface="Arial"/>
              </a:rPr>
              <a:t> </a:t>
            </a:r>
            <a:r>
              <a:rPr sz="2667" kern="0" dirty="0">
                <a:solidFill>
                  <a:srgbClr val="011A36"/>
                </a:solidFill>
                <a:latin typeface="Arial"/>
                <a:cs typeface="Arial"/>
              </a:rPr>
              <a:t>the</a:t>
            </a:r>
            <a:r>
              <a:rPr sz="2667" kern="0" spc="-47" dirty="0">
                <a:solidFill>
                  <a:srgbClr val="011A36"/>
                </a:solidFill>
                <a:latin typeface="Arial"/>
                <a:cs typeface="Arial"/>
              </a:rPr>
              <a:t> </a:t>
            </a:r>
            <a:r>
              <a:rPr sz="2667" kern="0" dirty="0">
                <a:solidFill>
                  <a:srgbClr val="011A36"/>
                </a:solidFill>
                <a:latin typeface="Arial"/>
                <a:cs typeface="Arial"/>
              </a:rPr>
              <a:t>lesser</a:t>
            </a:r>
            <a:r>
              <a:rPr sz="2667" kern="0" spc="-60" dirty="0">
                <a:solidFill>
                  <a:srgbClr val="011A36"/>
                </a:solidFill>
                <a:latin typeface="Arial"/>
                <a:cs typeface="Arial"/>
              </a:rPr>
              <a:t> </a:t>
            </a:r>
            <a:r>
              <a:rPr sz="2667" kern="0" dirty="0">
                <a:solidFill>
                  <a:srgbClr val="011A36"/>
                </a:solidFill>
                <a:latin typeface="Arial"/>
                <a:cs typeface="Arial"/>
              </a:rPr>
              <a:t>of</a:t>
            </a:r>
            <a:r>
              <a:rPr sz="2667" kern="0" spc="-53" dirty="0">
                <a:solidFill>
                  <a:srgbClr val="011A36"/>
                </a:solidFill>
                <a:latin typeface="Arial"/>
                <a:cs typeface="Arial"/>
              </a:rPr>
              <a:t> </a:t>
            </a:r>
            <a:r>
              <a:rPr sz="2667" kern="0" dirty="0">
                <a:solidFill>
                  <a:srgbClr val="011A36"/>
                </a:solidFill>
                <a:latin typeface="Arial"/>
                <a:cs typeface="Arial"/>
              </a:rPr>
              <a:t>the</a:t>
            </a:r>
            <a:r>
              <a:rPr sz="2667" kern="0" spc="-33" dirty="0">
                <a:solidFill>
                  <a:srgbClr val="011A36"/>
                </a:solidFill>
                <a:latin typeface="Arial"/>
                <a:cs typeface="Arial"/>
              </a:rPr>
              <a:t> </a:t>
            </a:r>
            <a:r>
              <a:rPr sz="2667" kern="0" dirty="0">
                <a:solidFill>
                  <a:srgbClr val="011A36"/>
                </a:solidFill>
                <a:latin typeface="Arial"/>
                <a:cs typeface="Arial"/>
              </a:rPr>
              <a:t>following,</a:t>
            </a:r>
            <a:r>
              <a:rPr sz="2667" kern="0" spc="-60" dirty="0">
                <a:solidFill>
                  <a:srgbClr val="011A36"/>
                </a:solidFill>
                <a:latin typeface="Arial"/>
                <a:cs typeface="Arial"/>
              </a:rPr>
              <a:t> </a:t>
            </a:r>
            <a:r>
              <a:rPr sz="2667" kern="0" dirty="0">
                <a:solidFill>
                  <a:srgbClr val="011A36"/>
                </a:solidFill>
                <a:latin typeface="Arial"/>
                <a:cs typeface="Arial"/>
              </a:rPr>
              <a:t>up</a:t>
            </a:r>
            <a:r>
              <a:rPr sz="2667" kern="0" spc="-47" dirty="0">
                <a:solidFill>
                  <a:srgbClr val="011A36"/>
                </a:solidFill>
                <a:latin typeface="Arial"/>
                <a:cs typeface="Arial"/>
              </a:rPr>
              <a:t> </a:t>
            </a:r>
            <a:r>
              <a:rPr sz="2667" kern="0" spc="-33" dirty="0">
                <a:solidFill>
                  <a:srgbClr val="011A36"/>
                </a:solidFill>
                <a:latin typeface="Arial"/>
                <a:cs typeface="Arial"/>
              </a:rPr>
              <a:t>to </a:t>
            </a:r>
            <a:r>
              <a:rPr sz="2667" kern="0" dirty="0">
                <a:solidFill>
                  <a:srgbClr val="011A36"/>
                </a:solidFill>
                <a:latin typeface="Arial"/>
                <a:cs typeface="Arial"/>
              </a:rPr>
              <a:t>the</a:t>
            </a:r>
            <a:r>
              <a:rPr sz="2667" kern="0" spc="-40" dirty="0">
                <a:solidFill>
                  <a:srgbClr val="011A36"/>
                </a:solidFill>
                <a:latin typeface="Arial"/>
                <a:cs typeface="Arial"/>
              </a:rPr>
              <a:t> </a:t>
            </a:r>
            <a:r>
              <a:rPr sz="2667" kern="0" dirty="0">
                <a:solidFill>
                  <a:srgbClr val="011A36"/>
                </a:solidFill>
                <a:latin typeface="Arial"/>
                <a:cs typeface="Arial"/>
              </a:rPr>
              <a:t>maximum</a:t>
            </a:r>
            <a:r>
              <a:rPr sz="2667" kern="0" spc="-40" dirty="0">
                <a:solidFill>
                  <a:srgbClr val="011A36"/>
                </a:solidFill>
                <a:latin typeface="Arial"/>
                <a:cs typeface="Arial"/>
              </a:rPr>
              <a:t> </a:t>
            </a:r>
            <a:r>
              <a:rPr sz="2667" kern="0" dirty="0">
                <a:solidFill>
                  <a:srgbClr val="011A36"/>
                </a:solidFill>
                <a:latin typeface="Arial"/>
                <a:cs typeface="Arial"/>
              </a:rPr>
              <a:t>amounts</a:t>
            </a:r>
            <a:r>
              <a:rPr sz="2667" kern="0" spc="-60" dirty="0">
                <a:solidFill>
                  <a:srgbClr val="011A36"/>
                </a:solidFill>
                <a:latin typeface="Arial"/>
                <a:cs typeface="Arial"/>
              </a:rPr>
              <a:t> </a:t>
            </a:r>
            <a:r>
              <a:rPr sz="2667" kern="0" dirty="0">
                <a:solidFill>
                  <a:srgbClr val="011A36"/>
                </a:solidFill>
                <a:latin typeface="Arial"/>
                <a:cs typeface="Arial"/>
              </a:rPr>
              <a:t>listed</a:t>
            </a:r>
            <a:r>
              <a:rPr sz="2667" kern="0" spc="-27" dirty="0">
                <a:solidFill>
                  <a:srgbClr val="011A36"/>
                </a:solidFill>
                <a:latin typeface="Arial"/>
                <a:cs typeface="Arial"/>
              </a:rPr>
              <a:t> </a:t>
            </a:r>
            <a:r>
              <a:rPr sz="2667" kern="0" dirty="0">
                <a:solidFill>
                  <a:srgbClr val="011A36"/>
                </a:solidFill>
                <a:latin typeface="Arial"/>
                <a:cs typeface="Arial"/>
              </a:rPr>
              <a:t>on</a:t>
            </a:r>
            <a:r>
              <a:rPr sz="2667" kern="0" spc="-33" dirty="0">
                <a:solidFill>
                  <a:srgbClr val="011A36"/>
                </a:solidFill>
                <a:latin typeface="Arial"/>
                <a:cs typeface="Arial"/>
              </a:rPr>
              <a:t> </a:t>
            </a:r>
            <a:r>
              <a:rPr sz="2667" kern="0" dirty="0">
                <a:solidFill>
                  <a:srgbClr val="011A36"/>
                </a:solidFill>
                <a:latin typeface="Arial"/>
                <a:cs typeface="Arial"/>
              </a:rPr>
              <a:t>next</a:t>
            </a:r>
            <a:r>
              <a:rPr sz="2667" kern="0" spc="-53" dirty="0">
                <a:solidFill>
                  <a:srgbClr val="011A36"/>
                </a:solidFill>
                <a:latin typeface="Arial"/>
                <a:cs typeface="Arial"/>
              </a:rPr>
              <a:t> </a:t>
            </a:r>
            <a:r>
              <a:rPr sz="2667" kern="0" spc="-13" dirty="0">
                <a:solidFill>
                  <a:srgbClr val="011A36"/>
                </a:solidFill>
                <a:latin typeface="Arial"/>
                <a:cs typeface="Arial"/>
              </a:rPr>
              <a:t>slide:</a:t>
            </a:r>
            <a:endParaRPr sz="2667" kern="0">
              <a:solidFill>
                <a:sysClr val="windowText" lastClr="000000"/>
              </a:solidFill>
              <a:latin typeface="Arial"/>
              <a:cs typeface="Arial"/>
            </a:endParaRPr>
          </a:p>
          <a:p>
            <a:pPr marL="379297" defTabSz="1219170">
              <a:spcBef>
                <a:spcPts val="993"/>
              </a:spcBef>
              <a:tabLst>
                <a:tab pos="840719" algn="l"/>
              </a:tabLst>
            </a:pPr>
            <a:r>
              <a:rPr sz="2667" kern="0" spc="-67" dirty="0">
                <a:solidFill>
                  <a:srgbClr val="249ADC"/>
                </a:solidFill>
                <a:latin typeface="Arial"/>
                <a:cs typeface="Arial"/>
              </a:rPr>
              <a:t>•</a:t>
            </a:r>
            <a:r>
              <a:rPr sz="2667" kern="0" dirty="0">
                <a:solidFill>
                  <a:srgbClr val="249ADC"/>
                </a:solidFill>
                <a:latin typeface="Arial"/>
                <a:cs typeface="Arial"/>
              </a:rPr>
              <a:t>	</a:t>
            </a:r>
            <a:r>
              <a:rPr sz="2667" kern="0" dirty="0">
                <a:solidFill>
                  <a:srgbClr val="011A36"/>
                </a:solidFill>
                <a:latin typeface="Arial"/>
                <a:cs typeface="Arial"/>
              </a:rPr>
              <a:t>15%</a:t>
            </a:r>
            <a:r>
              <a:rPr sz="2667" kern="0" spc="-47" dirty="0">
                <a:solidFill>
                  <a:srgbClr val="011A36"/>
                </a:solidFill>
                <a:latin typeface="Arial"/>
                <a:cs typeface="Arial"/>
              </a:rPr>
              <a:t> </a:t>
            </a:r>
            <a:r>
              <a:rPr sz="2667" kern="0" dirty="0">
                <a:solidFill>
                  <a:srgbClr val="011A36"/>
                </a:solidFill>
                <a:latin typeface="Arial"/>
                <a:cs typeface="Arial"/>
              </a:rPr>
              <a:t>of</a:t>
            </a:r>
            <a:r>
              <a:rPr sz="2667" kern="0" spc="-20" dirty="0">
                <a:solidFill>
                  <a:srgbClr val="011A36"/>
                </a:solidFill>
                <a:latin typeface="Arial"/>
                <a:cs typeface="Arial"/>
              </a:rPr>
              <a:t> </a:t>
            </a:r>
            <a:r>
              <a:rPr sz="2667" kern="0" dirty="0">
                <a:solidFill>
                  <a:srgbClr val="011A36"/>
                </a:solidFill>
                <a:latin typeface="Arial"/>
                <a:cs typeface="Arial"/>
              </a:rPr>
              <a:t>the</a:t>
            </a:r>
            <a:r>
              <a:rPr sz="2667" kern="0" spc="-33" dirty="0">
                <a:solidFill>
                  <a:srgbClr val="011A36"/>
                </a:solidFill>
                <a:latin typeface="Arial"/>
                <a:cs typeface="Arial"/>
              </a:rPr>
              <a:t> </a:t>
            </a:r>
            <a:r>
              <a:rPr sz="2667" kern="0" dirty="0">
                <a:solidFill>
                  <a:srgbClr val="011A36"/>
                </a:solidFill>
                <a:latin typeface="Arial"/>
                <a:cs typeface="Arial"/>
              </a:rPr>
              <a:t>vehicle</a:t>
            </a:r>
            <a:r>
              <a:rPr sz="2667" kern="0" spc="-27" dirty="0">
                <a:solidFill>
                  <a:srgbClr val="011A36"/>
                </a:solidFill>
                <a:latin typeface="Arial"/>
                <a:cs typeface="Arial"/>
              </a:rPr>
              <a:t> </a:t>
            </a:r>
            <a:r>
              <a:rPr sz="2667" kern="0" dirty="0">
                <a:solidFill>
                  <a:srgbClr val="011A36"/>
                </a:solidFill>
                <a:latin typeface="Arial"/>
                <a:cs typeface="Arial"/>
              </a:rPr>
              <a:t>purchase</a:t>
            </a:r>
            <a:r>
              <a:rPr sz="2667" kern="0" spc="-60" dirty="0">
                <a:solidFill>
                  <a:srgbClr val="011A36"/>
                </a:solidFill>
                <a:latin typeface="Arial"/>
                <a:cs typeface="Arial"/>
              </a:rPr>
              <a:t> </a:t>
            </a:r>
            <a:r>
              <a:rPr sz="2667" kern="0" dirty="0">
                <a:solidFill>
                  <a:srgbClr val="011A36"/>
                </a:solidFill>
                <a:latin typeface="Arial"/>
                <a:cs typeface="Arial"/>
              </a:rPr>
              <a:t>price</a:t>
            </a:r>
            <a:r>
              <a:rPr sz="2667" kern="0" spc="-53" dirty="0">
                <a:solidFill>
                  <a:srgbClr val="011A36"/>
                </a:solidFill>
                <a:latin typeface="Arial"/>
                <a:cs typeface="Arial"/>
              </a:rPr>
              <a:t> </a:t>
            </a:r>
            <a:r>
              <a:rPr sz="2667" kern="0" dirty="0">
                <a:solidFill>
                  <a:srgbClr val="011A36"/>
                </a:solidFill>
                <a:latin typeface="Arial"/>
                <a:cs typeface="Arial"/>
              </a:rPr>
              <a:t>for</a:t>
            </a:r>
            <a:r>
              <a:rPr sz="2667" kern="0" spc="-40" dirty="0">
                <a:solidFill>
                  <a:srgbClr val="011A36"/>
                </a:solidFill>
                <a:latin typeface="Arial"/>
                <a:cs typeface="Arial"/>
              </a:rPr>
              <a:t> </a:t>
            </a:r>
            <a:r>
              <a:rPr sz="2667" kern="0" spc="-13" dirty="0">
                <a:solidFill>
                  <a:srgbClr val="011A36"/>
                </a:solidFill>
                <a:latin typeface="Arial"/>
                <a:cs typeface="Arial"/>
              </a:rPr>
              <a:t>PHEVs</a:t>
            </a:r>
            <a:endParaRPr sz="2667" kern="0">
              <a:solidFill>
                <a:sysClr val="windowText" lastClr="000000"/>
              </a:solidFill>
              <a:latin typeface="Arial"/>
              <a:cs typeface="Arial"/>
            </a:endParaRPr>
          </a:p>
          <a:p>
            <a:pPr marL="379297" defTabSz="1219170">
              <a:spcBef>
                <a:spcPts val="400"/>
              </a:spcBef>
              <a:tabLst>
                <a:tab pos="840719" algn="l"/>
              </a:tabLst>
            </a:pPr>
            <a:r>
              <a:rPr sz="2667" kern="0" spc="-67" dirty="0">
                <a:solidFill>
                  <a:srgbClr val="249ADC"/>
                </a:solidFill>
                <a:latin typeface="Arial"/>
                <a:cs typeface="Arial"/>
              </a:rPr>
              <a:t>•</a:t>
            </a:r>
            <a:r>
              <a:rPr sz="2667" kern="0" dirty="0">
                <a:solidFill>
                  <a:srgbClr val="249ADC"/>
                </a:solidFill>
                <a:latin typeface="Arial"/>
                <a:cs typeface="Arial"/>
              </a:rPr>
              <a:t>	</a:t>
            </a:r>
            <a:r>
              <a:rPr sz="2667" kern="0" dirty="0">
                <a:solidFill>
                  <a:srgbClr val="011A36"/>
                </a:solidFill>
                <a:latin typeface="Arial"/>
                <a:cs typeface="Arial"/>
              </a:rPr>
              <a:t>30%</a:t>
            </a:r>
            <a:r>
              <a:rPr sz="2667" kern="0" spc="-47" dirty="0">
                <a:solidFill>
                  <a:srgbClr val="011A36"/>
                </a:solidFill>
                <a:latin typeface="Arial"/>
                <a:cs typeface="Arial"/>
              </a:rPr>
              <a:t> </a:t>
            </a:r>
            <a:r>
              <a:rPr sz="2667" kern="0" dirty="0">
                <a:solidFill>
                  <a:srgbClr val="011A36"/>
                </a:solidFill>
                <a:latin typeface="Arial"/>
                <a:cs typeface="Arial"/>
              </a:rPr>
              <a:t>of</a:t>
            </a:r>
            <a:r>
              <a:rPr sz="2667" kern="0" spc="-27" dirty="0">
                <a:solidFill>
                  <a:srgbClr val="011A36"/>
                </a:solidFill>
                <a:latin typeface="Arial"/>
                <a:cs typeface="Arial"/>
              </a:rPr>
              <a:t> </a:t>
            </a:r>
            <a:r>
              <a:rPr sz="2667" kern="0" dirty="0">
                <a:solidFill>
                  <a:srgbClr val="011A36"/>
                </a:solidFill>
                <a:latin typeface="Arial"/>
                <a:cs typeface="Arial"/>
              </a:rPr>
              <a:t>the</a:t>
            </a:r>
            <a:r>
              <a:rPr sz="2667" kern="0" spc="-33" dirty="0">
                <a:solidFill>
                  <a:srgbClr val="011A36"/>
                </a:solidFill>
                <a:latin typeface="Arial"/>
                <a:cs typeface="Arial"/>
              </a:rPr>
              <a:t> </a:t>
            </a:r>
            <a:r>
              <a:rPr sz="2667" kern="0" dirty="0">
                <a:solidFill>
                  <a:srgbClr val="011A36"/>
                </a:solidFill>
                <a:latin typeface="Arial"/>
                <a:cs typeface="Arial"/>
              </a:rPr>
              <a:t>vehicle</a:t>
            </a:r>
            <a:r>
              <a:rPr sz="2667" kern="0" spc="-33" dirty="0">
                <a:solidFill>
                  <a:srgbClr val="011A36"/>
                </a:solidFill>
                <a:latin typeface="Arial"/>
                <a:cs typeface="Arial"/>
              </a:rPr>
              <a:t> </a:t>
            </a:r>
            <a:r>
              <a:rPr sz="2667" kern="0" dirty="0">
                <a:solidFill>
                  <a:srgbClr val="011A36"/>
                </a:solidFill>
                <a:latin typeface="Arial"/>
                <a:cs typeface="Arial"/>
              </a:rPr>
              <a:t>purchase</a:t>
            </a:r>
            <a:r>
              <a:rPr sz="2667" kern="0" spc="-67" dirty="0">
                <a:solidFill>
                  <a:srgbClr val="011A36"/>
                </a:solidFill>
                <a:latin typeface="Arial"/>
                <a:cs typeface="Arial"/>
              </a:rPr>
              <a:t> </a:t>
            </a:r>
            <a:r>
              <a:rPr sz="2667" kern="0" dirty="0">
                <a:solidFill>
                  <a:srgbClr val="011A36"/>
                </a:solidFill>
                <a:latin typeface="Arial"/>
                <a:cs typeface="Arial"/>
              </a:rPr>
              <a:t>price</a:t>
            </a:r>
            <a:r>
              <a:rPr sz="2667" kern="0" spc="-53" dirty="0">
                <a:solidFill>
                  <a:srgbClr val="011A36"/>
                </a:solidFill>
                <a:latin typeface="Arial"/>
                <a:cs typeface="Arial"/>
              </a:rPr>
              <a:t> </a:t>
            </a:r>
            <a:r>
              <a:rPr sz="2667" kern="0" dirty="0">
                <a:solidFill>
                  <a:srgbClr val="011A36"/>
                </a:solidFill>
                <a:latin typeface="Arial"/>
                <a:cs typeface="Arial"/>
              </a:rPr>
              <a:t>for</a:t>
            </a:r>
            <a:r>
              <a:rPr sz="2667" kern="0" spc="-47" dirty="0">
                <a:solidFill>
                  <a:srgbClr val="011A36"/>
                </a:solidFill>
                <a:latin typeface="Arial"/>
                <a:cs typeface="Arial"/>
              </a:rPr>
              <a:t> </a:t>
            </a:r>
            <a:r>
              <a:rPr sz="2667" kern="0" dirty="0">
                <a:solidFill>
                  <a:srgbClr val="011A36"/>
                </a:solidFill>
                <a:latin typeface="Arial"/>
                <a:cs typeface="Arial"/>
              </a:rPr>
              <a:t>EVs</a:t>
            </a:r>
            <a:r>
              <a:rPr sz="2667" kern="0" spc="-13" dirty="0">
                <a:solidFill>
                  <a:srgbClr val="011A36"/>
                </a:solidFill>
                <a:latin typeface="Arial"/>
                <a:cs typeface="Arial"/>
              </a:rPr>
              <a:t> </a:t>
            </a:r>
            <a:r>
              <a:rPr sz="2667" kern="0" dirty="0">
                <a:solidFill>
                  <a:srgbClr val="011A36"/>
                </a:solidFill>
                <a:latin typeface="Arial"/>
                <a:cs typeface="Arial"/>
              </a:rPr>
              <a:t>and</a:t>
            </a:r>
            <a:r>
              <a:rPr sz="2667" kern="0" spc="-33" dirty="0">
                <a:solidFill>
                  <a:srgbClr val="011A36"/>
                </a:solidFill>
                <a:latin typeface="Arial"/>
                <a:cs typeface="Arial"/>
              </a:rPr>
              <a:t> </a:t>
            </a:r>
            <a:r>
              <a:rPr sz="2667" kern="0" spc="-13" dirty="0">
                <a:solidFill>
                  <a:srgbClr val="011A36"/>
                </a:solidFill>
                <a:latin typeface="Arial"/>
                <a:cs typeface="Arial"/>
              </a:rPr>
              <a:t>FCEVs</a:t>
            </a:r>
            <a:endParaRPr sz="2667" kern="0">
              <a:solidFill>
                <a:sysClr val="windowText" lastClr="000000"/>
              </a:solidFill>
              <a:latin typeface="Arial"/>
              <a:cs typeface="Arial"/>
            </a:endParaRPr>
          </a:p>
          <a:p>
            <a:pPr marL="840719" marR="1955751" indent="-461422" defTabSz="1219170">
              <a:spcBef>
                <a:spcPts val="400"/>
              </a:spcBef>
              <a:tabLst>
                <a:tab pos="840719" algn="l"/>
              </a:tabLst>
            </a:pPr>
            <a:r>
              <a:rPr sz="2667" kern="0" spc="-67" dirty="0">
                <a:solidFill>
                  <a:srgbClr val="249ADC"/>
                </a:solidFill>
                <a:latin typeface="Arial"/>
                <a:cs typeface="Arial"/>
              </a:rPr>
              <a:t>•</a:t>
            </a:r>
            <a:r>
              <a:rPr sz="2667" kern="0" dirty="0">
                <a:solidFill>
                  <a:srgbClr val="249ADC"/>
                </a:solidFill>
                <a:latin typeface="Arial"/>
                <a:cs typeface="Arial"/>
              </a:rPr>
              <a:t>	</a:t>
            </a:r>
            <a:r>
              <a:rPr sz="2667" kern="0" dirty="0">
                <a:solidFill>
                  <a:srgbClr val="011A36"/>
                </a:solidFill>
                <a:latin typeface="Arial"/>
                <a:cs typeface="Arial"/>
              </a:rPr>
              <a:t>The</a:t>
            </a:r>
            <a:r>
              <a:rPr sz="2667" kern="0" spc="-40" dirty="0">
                <a:solidFill>
                  <a:srgbClr val="011A36"/>
                </a:solidFill>
                <a:latin typeface="Arial"/>
                <a:cs typeface="Arial"/>
              </a:rPr>
              <a:t> </a:t>
            </a:r>
            <a:r>
              <a:rPr sz="2667" kern="0" dirty="0">
                <a:solidFill>
                  <a:srgbClr val="011A36"/>
                </a:solidFill>
                <a:latin typeface="Arial"/>
                <a:cs typeface="Arial"/>
              </a:rPr>
              <a:t>incremental</a:t>
            </a:r>
            <a:r>
              <a:rPr sz="2667" kern="0" spc="-53" dirty="0">
                <a:solidFill>
                  <a:srgbClr val="011A36"/>
                </a:solidFill>
                <a:latin typeface="Arial"/>
                <a:cs typeface="Arial"/>
              </a:rPr>
              <a:t> </a:t>
            </a:r>
            <a:r>
              <a:rPr sz="2667" kern="0" dirty="0">
                <a:solidFill>
                  <a:srgbClr val="011A36"/>
                </a:solidFill>
                <a:latin typeface="Arial"/>
                <a:cs typeface="Arial"/>
              </a:rPr>
              <a:t>cost</a:t>
            </a:r>
            <a:r>
              <a:rPr sz="2667" kern="0" spc="-60" dirty="0">
                <a:solidFill>
                  <a:srgbClr val="011A36"/>
                </a:solidFill>
                <a:latin typeface="Arial"/>
                <a:cs typeface="Arial"/>
              </a:rPr>
              <a:t> </a:t>
            </a:r>
            <a:r>
              <a:rPr sz="2667" kern="0" dirty="0">
                <a:solidFill>
                  <a:srgbClr val="011A36"/>
                </a:solidFill>
                <a:latin typeface="Arial"/>
                <a:cs typeface="Arial"/>
              </a:rPr>
              <a:t>of</a:t>
            </a:r>
            <a:r>
              <a:rPr sz="2667" kern="0" spc="-47" dirty="0">
                <a:solidFill>
                  <a:srgbClr val="011A36"/>
                </a:solidFill>
                <a:latin typeface="Arial"/>
                <a:cs typeface="Arial"/>
              </a:rPr>
              <a:t> </a:t>
            </a:r>
            <a:r>
              <a:rPr sz="2667" kern="0" dirty="0">
                <a:solidFill>
                  <a:srgbClr val="011A36"/>
                </a:solidFill>
                <a:latin typeface="Arial"/>
                <a:cs typeface="Arial"/>
              </a:rPr>
              <a:t>the</a:t>
            </a:r>
            <a:r>
              <a:rPr sz="2667" kern="0" spc="-33" dirty="0">
                <a:solidFill>
                  <a:srgbClr val="011A36"/>
                </a:solidFill>
                <a:latin typeface="Arial"/>
                <a:cs typeface="Arial"/>
              </a:rPr>
              <a:t> </a:t>
            </a:r>
            <a:r>
              <a:rPr sz="2667" kern="0" dirty="0">
                <a:solidFill>
                  <a:srgbClr val="011A36"/>
                </a:solidFill>
                <a:latin typeface="Arial"/>
                <a:cs typeface="Arial"/>
              </a:rPr>
              <a:t>vehicle</a:t>
            </a:r>
            <a:r>
              <a:rPr sz="2667" kern="0" spc="-20" dirty="0">
                <a:solidFill>
                  <a:srgbClr val="011A36"/>
                </a:solidFill>
                <a:latin typeface="Arial"/>
                <a:cs typeface="Arial"/>
              </a:rPr>
              <a:t> </a:t>
            </a:r>
            <a:r>
              <a:rPr sz="2667" kern="0" dirty="0">
                <a:solidFill>
                  <a:srgbClr val="011A36"/>
                </a:solidFill>
                <a:latin typeface="Arial"/>
                <a:cs typeface="Arial"/>
              </a:rPr>
              <a:t>compared</a:t>
            </a:r>
            <a:r>
              <a:rPr sz="2667" kern="0" spc="-87" dirty="0">
                <a:solidFill>
                  <a:srgbClr val="011A36"/>
                </a:solidFill>
                <a:latin typeface="Arial"/>
                <a:cs typeface="Arial"/>
              </a:rPr>
              <a:t> </a:t>
            </a:r>
            <a:r>
              <a:rPr sz="2667" kern="0" dirty="0">
                <a:solidFill>
                  <a:srgbClr val="011A36"/>
                </a:solidFill>
                <a:latin typeface="Arial"/>
                <a:cs typeface="Arial"/>
              </a:rPr>
              <a:t>to</a:t>
            </a:r>
            <a:r>
              <a:rPr sz="2667" kern="0" spc="-27" dirty="0">
                <a:solidFill>
                  <a:srgbClr val="011A36"/>
                </a:solidFill>
                <a:latin typeface="Arial"/>
                <a:cs typeface="Arial"/>
              </a:rPr>
              <a:t> </a:t>
            </a:r>
            <a:r>
              <a:rPr sz="2667" kern="0" spc="-33" dirty="0">
                <a:solidFill>
                  <a:srgbClr val="011A36"/>
                </a:solidFill>
                <a:latin typeface="Arial"/>
                <a:cs typeface="Arial"/>
              </a:rPr>
              <a:t>an </a:t>
            </a:r>
            <a:r>
              <a:rPr sz="2667" kern="0" dirty="0">
                <a:solidFill>
                  <a:srgbClr val="011A36"/>
                </a:solidFill>
                <a:latin typeface="Arial"/>
                <a:cs typeface="Arial"/>
              </a:rPr>
              <a:t>equivalent</a:t>
            </a:r>
            <a:r>
              <a:rPr sz="2667" kern="0" spc="-67" dirty="0">
                <a:solidFill>
                  <a:srgbClr val="011A36"/>
                </a:solidFill>
                <a:latin typeface="Arial"/>
                <a:cs typeface="Arial"/>
              </a:rPr>
              <a:t> </a:t>
            </a:r>
            <a:r>
              <a:rPr sz="2667" kern="0" dirty="0">
                <a:solidFill>
                  <a:srgbClr val="011A36"/>
                </a:solidFill>
                <a:latin typeface="Arial"/>
                <a:cs typeface="Arial"/>
              </a:rPr>
              <a:t>internal</a:t>
            </a:r>
            <a:r>
              <a:rPr sz="2667" kern="0" spc="-60" dirty="0">
                <a:solidFill>
                  <a:srgbClr val="011A36"/>
                </a:solidFill>
                <a:latin typeface="Arial"/>
                <a:cs typeface="Arial"/>
              </a:rPr>
              <a:t> </a:t>
            </a:r>
            <a:r>
              <a:rPr sz="2667" kern="0" dirty="0">
                <a:solidFill>
                  <a:srgbClr val="011A36"/>
                </a:solidFill>
                <a:latin typeface="Arial"/>
                <a:cs typeface="Arial"/>
              </a:rPr>
              <a:t>combustion</a:t>
            </a:r>
            <a:r>
              <a:rPr sz="2667" kern="0" spc="-87" dirty="0">
                <a:solidFill>
                  <a:srgbClr val="011A36"/>
                </a:solidFill>
                <a:latin typeface="Arial"/>
                <a:cs typeface="Arial"/>
              </a:rPr>
              <a:t> </a:t>
            </a:r>
            <a:r>
              <a:rPr sz="2667" kern="0" dirty="0">
                <a:solidFill>
                  <a:srgbClr val="011A36"/>
                </a:solidFill>
                <a:latin typeface="Arial"/>
                <a:cs typeface="Arial"/>
              </a:rPr>
              <a:t>engine</a:t>
            </a:r>
            <a:r>
              <a:rPr sz="2667" kern="0" spc="-47" dirty="0">
                <a:solidFill>
                  <a:srgbClr val="011A36"/>
                </a:solidFill>
                <a:latin typeface="Arial"/>
                <a:cs typeface="Arial"/>
              </a:rPr>
              <a:t> </a:t>
            </a:r>
            <a:r>
              <a:rPr sz="2667" kern="0" spc="-13" dirty="0">
                <a:solidFill>
                  <a:srgbClr val="011A36"/>
                </a:solidFill>
                <a:latin typeface="Arial"/>
                <a:cs typeface="Arial"/>
              </a:rPr>
              <a:t>vehicle.</a:t>
            </a:r>
            <a:endParaRPr sz="2667" kern="0">
              <a:solidFill>
                <a:sysClr val="windowText" lastClr="000000"/>
              </a:solidFill>
              <a:latin typeface="Arial"/>
              <a:cs typeface="Arial"/>
            </a:endParaRPr>
          </a:p>
        </p:txBody>
      </p:sp>
      <p:sp>
        <p:nvSpPr>
          <p:cNvPr id="7" name="object 7"/>
          <p:cNvSpPr/>
          <p:nvPr/>
        </p:nvSpPr>
        <p:spPr>
          <a:xfrm>
            <a:off x="1298490" y="1667634"/>
            <a:ext cx="9595273" cy="24553"/>
          </a:xfrm>
          <a:custGeom>
            <a:avLst/>
            <a:gdLst/>
            <a:ahLst/>
            <a:cxnLst/>
            <a:rect l="l" t="t" r="r" b="b"/>
            <a:pathLst>
              <a:path w="7196455" h="18415">
                <a:moveTo>
                  <a:pt x="7196328" y="0"/>
                </a:moveTo>
                <a:lnTo>
                  <a:pt x="0" y="0"/>
                </a:lnTo>
                <a:lnTo>
                  <a:pt x="0" y="18288"/>
                </a:lnTo>
                <a:lnTo>
                  <a:pt x="7196328" y="18288"/>
                </a:lnTo>
                <a:lnTo>
                  <a:pt x="7196328" y="0"/>
                </a:lnTo>
                <a:close/>
              </a:path>
            </a:pathLst>
          </a:custGeom>
          <a:solidFill>
            <a:srgbClr val="011A36"/>
          </a:solidFill>
        </p:spPr>
        <p:txBody>
          <a:bodyPr wrap="square" lIns="0" tIns="0" rIns="0" bIns="0" rtlCol="0"/>
          <a:lstStyle/>
          <a:p>
            <a:pPr defTabSz="1219170"/>
            <a:endParaRPr sz="2400" kern="0">
              <a:solidFill>
                <a:sysClr val="windowText" lastClr="000000"/>
              </a:solidFill>
            </a:endParaRPr>
          </a:p>
        </p:txBody>
      </p:sp>
      <p:grpSp>
        <p:nvGrpSpPr>
          <p:cNvPr id="8" name="object 8"/>
          <p:cNvGrpSpPr/>
          <p:nvPr/>
        </p:nvGrpSpPr>
        <p:grpSpPr>
          <a:xfrm>
            <a:off x="298703" y="0"/>
            <a:ext cx="11663680" cy="6427893"/>
            <a:chOff x="224027" y="0"/>
            <a:chExt cx="8747760" cy="4820920"/>
          </a:xfrm>
        </p:grpSpPr>
        <p:pic>
          <p:nvPicPr>
            <p:cNvPr id="9" name="object 9"/>
            <p:cNvPicPr/>
            <p:nvPr/>
          </p:nvPicPr>
          <p:blipFill>
            <a:blip r:embed="rId4" cstate="print"/>
            <a:stretch>
              <a:fillRect/>
            </a:stretch>
          </p:blipFill>
          <p:spPr>
            <a:xfrm>
              <a:off x="7058482" y="0"/>
              <a:ext cx="1912797" cy="1111906"/>
            </a:xfrm>
            <a:prstGeom prst="rect">
              <a:avLst/>
            </a:prstGeom>
          </p:spPr>
        </p:pic>
        <p:pic>
          <p:nvPicPr>
            <p:cNvPr id="10" name="object 10"/>
            <p:cNvPicPr/>
            <p:nvPr/>
          </p:nvPicPr>
          <p:blipFill>
            <a:blip r:embed="rId5" cstate="print"/>
            <a:stretch>
              <a:fillRect/>
            </a:stretch>
          </p:blipFill>
          <p:spPr>
            <a:xfrm>
              <a:off x="224027" y="975360"/>
              <a:ext cx="8308847" cy="3845051"/>
            </a:xfrm>
            <a:prstGeom prst="rect">
              <a:avLst/>
            </a:prstGeom>
          </p:spPr>
        </p:pic>
      </p:grpSp>
      <p:sp>
        <p:nvSpPr>
          <p:cNvPr id="11" name="object 11"/>
          <p:cNvSpPr txBox="1">
            <a:spLocks noGrp="1"/>
          </p:cNvSpPr>
          <p:nvPr>
            <p:ph type="title"/>
          </p:nvPr>
        </p:nvSpPr>
        <p:spPr>
          <a:xfrm>
            <a:off x="88476" y="386448"/>
            <a:ext cx="5208693" cy="755762"/>
          </a:xfrm>
          <a:prstGeom prst="rect">
            <a:avLst/>
          </a:prstGeom>
        </p:spPr>
        <p:txBody>
          <a:bodyPr vert="horz" wrap="square" lIns="0" tIns="16933" rIns="0" bIns="0" rtlCol="0">
            <a:spAutoFit/>
          </a:bodyPr>
          <a:lstStyle/>
          <a:p>
            <a:pPr marL="1601853" marR="6773" indent="-1584920">
              <a:spcBef>
                <a:spcPts val="133"/>
              </a:spcBef>
            </a:pPr>
            <a:r>
              <a:rPr sz="2400" spc="-80" dirty="0"/>
              <a:t>Alternative</a:t>
            </a:r>
            <a:r>
              <a:rPr sz="2400" spc="-40" dirty="0"/>
              <a:t> </a:t>
            </a:r>
            <a:r>
              <a:rPr sz="2400" spc="-60" dirty="0"/>
              <a:t>Fuel</a:t>
            </a:r>
            <a:r>
              <a:rPr sz="2400" spc="-33" dirty="0"/>
              <a:t> </a:t>
            </a:r>
            <a:r>
              <a:rPr sz="2400" spc="-80" dirty="0"/>
              <a:t>Infrastructure</a:t>
            </a:r>
            <a:r>
              <a:rPr sz="2400" spc="-67" dirty="0"/>
              <a:t> Federal</a:t>
            </a:r>
            <a:r>
              <a:rPr sz="2400" spc="-267" dirty="0"/>
              <a:t> </a:t>
            </a:r>
            <a:r>
              <a:rPr sz="2400" spc="-33" dirty="0"/>
              <a:t>Tax </a:t>
            </a:r>
            <a:r>
              <a:rPr sz="2400" spc="-67" dirty="0"/>
              <a:t>Credit</a:t>
            </a:r>
            <a:r>
              <a:rPr sz="2400" spc="-100" dirty="0"/>
              <a:t> </a:t>
            </a:r>
            <a:r>
              <a:rPr sz="2400" spc="-13" dirty="0"/>
              <a:t>Evolution</a:t>
            </a:r>
            <a:endParaRPr sz="2400"/>
          </a:p>
        </p:txBody>
      </p:sp>
      <p:sp>
        <p:nvSpPr>
          <p:cNvPr id="12" name="object 12"/>
          <p:cNvSpPr txBox="1"/>
          <p:nvPr/>
        </p:nvSpPr>
        <p:spPr>
          <a:xfrm>
            <a:off x="814026" y="6371583"/>
            <a:ext cx="3602567" cy="282920"/>
          </a:xfrm>
          <a:prstGeom prst="rect">
            <a:avLst/>
          </a:prstGeom>
        </p:spPr>
        <p:txBody>
          <a:bodyPr vert="horz" wrap="square" lIns="0" tIns="16087" rIns="0" bIns="0" rtlCol="0">
            <a:spAutoFit/>
          </a:bodyPr>
          <a:lstStyle/>
          <a:p>
            <a:pPr marL="16933" defTabSz="1219170">
              <a:spcBef>
                <a:spcPts val="127"/>
              </a:spcBef>
            </a:pPr>
            <a:r>
              <a:rPr sz="1733" i="1" kern="0" dirty="0">
                <a:solidFill>
                  <a:srgbClr val="011A36"/>
                </a:solidFill>
                <a:latin typeface="Corbel"/>
                <a:cs typeface="Corbel"/>
              </a:rPr>
              <a:t>Link:</a:t>
            </a:r>
            <a:r>
              <a:rPr sz="1733" i="1" kern="0" spc="-33" dirty="0">
                <a:solidFill>
                  <a:srgbClr val="011A36"/>
                </a:solidFill>
                <a:latin typeface="Corbel"/>
                <a:cs typeface="Corbel"/>
              </a:rPr>
              <a:t> </a:t>
            </a:r>
            <a:r>
              <a:rPr sz="1733" i="1" u="sng" kern="0" spc="-13" dirty="0">
                <a:solidFill>
                  <a:srgbClr val="011A36"/>
                </a:solidFill>
                <a:uFill>
                  <a:solidFill>
                    <a:srgbClr val="011A36"/>
                  </a:solidFill>
                </a:uFill>
                <a:latin typeface="Corbel"/>
                <a:cs typeface="Corbel"/>
              </a:rPr>
              <a:t>https://afdc.energy.gov/laws/10513</a:t>
            </a:r>
            <a:endParaRPr sz="1733" kern="0">
              <a:solidFill>
                <a:sysClr val="windowText" lastClr="000000"/>
              </a:solidFill>
              <a:latin typeface="Corbel"/>
              <a:cs typeface="Corbel"/>
            </a:endParaRPr>
          </a:p>
        </p:txBody>
      </p:sp>
    </p:spTree>
  </p:cSld>
  <p:clrMapOvr>
    <a:masterClrMapping/>
  </p:clrMapOvr>
  <p:transition spd="med">
    <p:fade/>
  </p:transition>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016000" cy="3329093"/>
          </a:xfrm>
          <a:custGeom>
            <a:avLst/>
            <a:gdLst/>
            <a:ahLst/>
            <a:cxnLst/>
            <a:rect l="l" t="t" r="r" b="b"/>
            <a:pathLst>
              <a:path w="762000" h="2496820">
                <a:moveTo>
                  <a:pt x="762000" y="0"/>
                </a:moveTo>
                <a:lnTo>
                  <a:pt x="0" y="0"/>
                </a:lnTo>
                <a:lnTo>
                  <a:pt x="0" y="2496312"/>
                </a:lnTo>
                <a:lnTo>
                  <a:pt x="762000" y="2496312"/>
                </a:lnTo>
                <a:lnTo>
                  <a:pt x="762000" y="0"/>
                </a:lnTo>
                <a:close/>
              </a:path>
            </a:pathLst>
          </a:custGeom>
          <a:solidFill>
            <a:srgbClr val="ED6B29"/>
          </a:solidFill>
        </p:spPr>
        <p:txBody>
          <a:bodyPr wrap="square" lIns="0" tIns="0" rIns="0" bIns="0" rtlCol="0"/>
          <a:lstStyle/>
          <a:p>
            <a:pPr defTabSz="1219170"/>
            <a:endParaRPr sz="2400" kern="0">
              <a:solidFill>
                <a:sysClr val="windowText" lastClr="000000"/>
              </a:solidFill>
            </a:endParaRPr>
          </a:p>
        </p:txBody>
      </p:sp>
      <p:grpSp>
        <p:nvGrpSpPr>
          <p:cNvPr id="3" name="object 3"/>
          <p:cNvGrpSpPr/>
          <p:nvPr/>
        </p:nvGrpSpPr>
        <p:grpSpPr>
          <a:xfrm>
            <a:off x="0" y="5750560"/>
            <a:ext cx="12192000" cy="1107440"/>
            <a:chOff x="0" y="4312920"/>
            <a:chExt cx="9144000" cy="830580"/>
          </a:xfrm>
        </p:grpSpPr>
        <p:pic>
          <p:nvPicPr>
            <p:cNvPr id="4" name="object 4"/>
            <p:cNvPicPr/>
            <p:nvPr/>
          </p:nvPicPr>
          <p:blipFill>
            <a:blip r:embed="rId2" cstate="print"/>
            <a:stretch>
              <a:fillRect/>
            </a:stretch>
          </p:blipFill>
          <p:spPr>
            <a:xfrm>
              <a:off x="0" y="4325111"/>
              <a:ext cx="9143999" cy="818388"/>
            </a:xfrm>
            <a:prstGeom prst="rect">
              <a:avLst/>
            </a:prstGeom>
          </p:spPr>
        </p:pic>
        <p:pic>
          <p:nvPicPr>
            <p:cNvPr id="5" name="object 5"/>
            <p:cNvPicPr/>
            <p:nvPr/>
          </p:nvPicPr>
          <p:blipFill>
            <a:blip r:embed="rId3" cstate="print"/>
            <a:stretch>
              <a:fillRect/>
            </a:stretch>
          </p:blipFill>
          <p:spPr>
            <a:xfrm>
              <a:off x="6096000" y="4312920"/>
              <a:ext cx="2895599" cy="830579"/>
            </a:xfrm>
            <a:prstGeom prst="rect">
              <a:avLst/>
            </a:prstGeom>
          </p:spPr>
        </p:pic>
      </p:grpSp>
      <p:sp>
        <p:nvSpPr>
          <p:cNvPr id="6" name="object 6"/>
          <p:cNvSpPr txBox="1"/>
          <p:nvPr/>
        </p:nvSpPr>
        <p:spPr>
          <a:xfrm>
            <a:off x="1324186" y="1333329"/>
            <a:ext cx="9478433" cy="1299501"/>
          </a:xfrm>
          <a:prstGeom prst="rect">
            <a:avLst/>
          </a:prstGeom>
        </p:spPr>
        <p:txBody>
          <a:bodyPr vert="horz" wrap="square" lIns="0" tIns="16933" rIns="0" bIns="0" rtlCol="0">
            <a:spAutoFit/>
          </a:bodyPr>
          <a:lstStyle/>
          <a:p>
            <a:pPr marL="473275" indent="-456342" defTabSz="1219170">
              <a:spcBef>
                <a:spcPts val="133"/>
              </a:spcBef>
              <a:buFont typeface="Arial"/>
              <a:buChar char="•"/>
              <a:tabLst>
                <a:tab pos="473275" algn="l"/>
              </a:tabLst>
            </a:pPr>
            <a:r>
              <a:rPr sz="2000" kern="0" dirty="0">
                <a:solidFill>
                  <a:sysClr val="windowText" lastClr="000000"/>
                </a:solidFill>
                <a:latin typeface="Arial"/>
                <a:cs typeface="Arial"/>
              </a:rPr>
              <a:t>Formula</a:t>
            </a:r>
            <a:r>
              <a:rPr sz="2000" kern="0" spc="-40" dirty="0">
                <a:solidFill>
                  <a:sysClr val="windowText" lastClr="000000"/>
                </a:solidFill>
                <a:latin typeface="Arial"/>
                <a:cs typeface="Arial"/>
              </a:rPr>
              <a:t> </a:t>
            </a:r>
            <a:r>
              <a:rPr sz="2000" kern="0" dirty="0">
                <a:solidFill>
                  <a:sysClr val="windowText" lastClr="000000"/>
                </a:solidFill>
                <a:latin typeface="Arial"/>
                <a:cs typeface="Arial"/>
              </a:rPr>
              <a:t>program:</a:t>
            </a:r>
            <a:r>
              <a:rPr sz="2000" kern="0" spc="-67" dirty="0">
                <a:solidFill>
                  <a:sysClr val="windowText" lastClr="000000"/>
                </a:solidFill>
                <a:latin typeface="Arial"/>
                <a:cs typeface="Arial"/>
              </a:rPr>
              <a:t> </a:t>
            </a:r>
            <a:r>
              <a:rPr sz="2000" kern="0" dirty="0">
                <a:solidFill>
                  <a:sysClr val="windowText" lastClr="000000"/>
                </a:solidFill>
                <a:latin typeface="Arial"/>
                <a:cs typeface="Arial"/>
              </a:rPr>
              <a:t>$5</a:t>
            </a:r>
            <a:r>
              <a:rPr sz="2000" kern="0" spc="-40" dirty="0">
                <a:solidFill>
                  <a:sysClr val="windowText" lastClr="000000"/>
                </a:solidFill>
                <a:latin typeface="Arial"/>
                <a:cs typeface="Arial"/>
              </a:rPr>
              <a:t> </a:t>
            </a:r>
            <a:r>
              <a:rPr sz="2000" kern="0" dirty="0">
                <a:solidFill>
                  <a:sysClr val="windowText" lastClr="000000"/>
                </a:solidFill>
                <a:latin typeface="Arial"/>
                <a:cs typeface="Arial"/>
              </a:rPr>
              <a:t>billion</a:t>
            </a:r>
            <a:r>
              <a:rPr sz="2000" kern="0" spc="-33" dirty="0">
                <a:solidFill>
                  <a:sysClr val="windowText" lastClr="000000"/>
                </a:solidFill>
                <a:latin typeface="Arial"/>
                <a:cs typeface="Arial"/>
              </a:rPr>
              <a:t> </a:t>
            </a:r>
            <a:r>
              <a:rPr sz="2000" kern="0" dirty="0">
                <a:solidFill>
                  <a:sysClr val="windowText" lastClr="000000"/>
                </a:solidFill>
                <a:latin typeface="Arial"/>
                <a:cs typeface="Arial"/>
              </a:rPr>
              <a:t>to</a:t>
            </a:r>
            <a:r>
              <a:rPr sz="2000" kern="0" spc="-33" dirty="0">
                <a:solidFill>
                  <a:sysClr val="windowText" lastClr="000000"/>
                </a:solidFill>
                <a:latin typeface="Arial"/>
                <a:cs typeface="Arial"/>
              </a:rPr>
              <a:t> </a:t>
            </a:r>
            <a:r>
              <a:rPr sz="2000" kern="0" dirty="0">
                <a:solidFill>
                  <a:sysClr val="windowText" lastClr="000000"/>
                </a:solidFill>
                <a:latin typeface="Arial"/>
                <a:cs typeface="Arial"/>
              </a:rPr>
              <a:t>states;</a:t>
            </a:r>
            <a:r>
              <a:rPr sz="2000" kern="0" spc="-87" dirty="0">
                <a:solidFill>
                  <a:sysClr val="windowText" lastClr="000000"/>
                </a:solidFill>
                <a:latin typeface="Arial"/>
                <a:cs typeface="Arial"/>
              </a:rPr>
              <a:t> </a:t>
            </a:r>
            <a:r>
              <a:rPr sz="2000" kern="0" dirty="0">
                <a:solidFill>
                  <a:sysClr val="windowText" lastClr="000000"/>
                </a:solidFill>
                <a:latin typeface="Arial"/>
                <a:cs typeface="Arial"/>
              </a:rPr>
              <a:t>$148</a:t>
            </a:r>
            <a:r>
              <a:rPr sz="2000" kern="0" spc="-40" dirty="0">
                <a:solidFill>
                  <a:sysClr val="windowText" lastClr="000000"/>
                </a:solidFill>
                <a:latin typeface="Arial"/>
                <a:cs typeface="Arial"/>
              </a:rPr>
              <a:t> </a:t>
            </a:r>
            <a:r>
              <a:rPr sz="2000" kern="0" dirty="0">
                <a:solidFill>
                  <a:sysClr val="windowText" lastClr="000000"/>
                </a:solidFill>
                <a:latin typeface="Arial"/>
                <a:cs typeface="Arial"/>
              </a:rPr>
              <a:t>million</a:t>
            </a:r>
            <a:r>
              <a:rPr sz="2000" kern="0" spc="-33" dirty="0">
                <a:solidFill>
                  <a:sysClr val="windowText" lastClr="000000"/>
                </a:solidFill>
                <a:latin typeface="Arial"/>
                <a:cs typeface="Arial"/>
              </a:rPr>
              <a:t> </a:t>
            </a:r>
            <a:r>
              <a:rPr sz="2000" kern="0" dirty="0">
                <a:solidFill>
                  <a:sysClr val="windowText" lastClr="000000"/>
                </a:solidFill>
                <a:latin typeface="Arial"/>
                <a:cs typeface="Arial"/>
              </a:rPr>
              <a:t>to</a:t>
            </a:r>
            <a:r>
              <a:rPr sz="2000" kern="0" spc="-40" dirty="0">
                <a:solidFill>
                  <a:sysClr val="windowText" lastClr="000000"/>
                </a:solidFill>
                <a:latin typeface="Arial"/>
                <a:cs typeface="Arial"/>
              </a:rPr>
              <a:t> </a:t>
            </a:r>
            <a:r>
              <a:rPr sz="2000" kern="0" spc="-13" dirty="0">
                <a:solidFill>
                  <a:sysClr val="windowText" lastClr="000000"/>
                </a:solidFill>
                <a:latin typeface="Arial"/>
                <a:cs typeface="Arial"/>
              </a:rPr>
              <a:t>Illinois</a:t>
            </a:r>
            <a:endParaRPr sz="2000" kern="0">
              <a:solidFill>
                <a:sysClr val="windowText" lastClr="000000"/>
              </a:solidFill>
              <a:latin typeface="Arial"/>
              <a:cs typeface="Arial"/>
            </a:endParaRPr>
          </a:p>
          <a:p>
            <a:pPr defTabSz="1219170">
              <a:spcBef>
                <a:spcPts val="847"/>
              </a:spcBef>
              <a:buFont typeface="Arial"/>
              <a:buChar char="•"/>
            </a:pPr>
            <a:endParaRPr sz="2000" kern="0">
              <a:solidFill>
                <a:sysClr val="windowText" lastClr="000000"/>
              </a:solidFill>
              <a:latin typeface="Arial"/>
              <a:cs typeface="Arial"/>
            </a:endParaRPr>
          </a:p>
          <a:p>
            <a:pPr marL="474121" marR="6773" indent="-457189" defTabSz="1219170">
              <a:lnSpc>
                <a:spcPts val="2160"/>
              </a:lnSpc>
              <a:spcBef>
                <a:spcPts val="7"/>
              </a:spcBef>
              <a:buFont typeface="Arial"/>
              <a:buChar char="•"/>
              <a:tabLst>
                <a:tab pos="474121" algn="l"/>
              </a:tabLst>
            </a:pPr>
            <a:r>
              <a:rPr sz="2000" kern="0" spc="-13" dirty="0">
                <a:solidFill>
                  <a:sysClr val="windowText" lastClr="000000"/>
                </a:solidFill>
                <a:latin typeface="Segoe UI"/>
                <a:cs typeface="Segoe UI"/>
              </a:rPr>
              <a:t>Initially,</a:t>
            </a:r>
            <a:r>
              <a:rPr sz="2000" kern="0" spc="-47" dirty="0">
                <a:solidFill>
                  <a:sysClr val="windowText" lastClr="000000"/>
                </a:solidFill>
                <a:latin typeface="Segoe UI"/>
                <a:cs typeface="Segoe UI"/>
              </a:rPr>
              <a:t> </a:t>
            </a:r>
            <a:r>
              <a:rPr sz="2000" kern="0" dirty="0">
                <a:solidFill>
                  <a:sysClr val="windowText" lastClr="000000"/>
                </a:solidFill>
                <a:latin typeface="Segoe UI"/>
                <a:cs typeface="Segoe UI"/>
              </a:rPr>
              <a:t>funding</a:t>
            </a:r>
            <a:r>
              <a:rPr sz="2000" kern="0" spc="-60" dirty="0">
                <a:solidFill>
                  <a:sysClr val="windowText" lastClr="000000"/>
                </a:solidFill>
                <a:latin typeface="Segoe UI"/>
                <a:cs typeface="Segoe UI"/>
              </a:rPr>
              <a:t> </a:t>
            </a:r>
            <a:r>
              <a:rPr sz="2000" kern="0" dirty="0">
                <a:solidFill>
                  <a:sysClr val="windowText" lastClr="000000"/>
                </a:solidFill>
                <a:latin typeface="Segoe UI"/>
                <a:cs typeface="Segoe UI"/>
              </a:rPr>
              <a:t>under</a:t>
            </a:r>
            <a:r>
              <a:rPr sz="2000" kern="0" spc="-47" dirty="0">
                <a:solidFill>
                  <a:sysClr val="windowText" lastClr="000000"/>
                </a:solidFill>
                <a:latin typeface="Segoe UI"/>
                <a:cs typeface="Segoe UI"/>
              </a:rPr>
              <a:t> </a:t>
            </a:r>
            <a:r>
              <a:rPr sz="2000" kern="0" dirty="0">
                <a:solidFill>
                  <a:sysClr val="windowText" lastClr="000000"/>
                </a:solidFill>
                <a:latin typeface="Segoe UI"/>
                <a:cs typeface="Segoe UI"/>
              </a:rPr>
              <a:t>this</a:t>
            </a:r>
            <a:r>
              <a:rPr sz="2000" kern="0" spc="-53" dirty="0">
                <a:solidFill>
                  <a:sysClr val="windowText" lastClr="000000"/>
                </a:solidFill>
                <a:latin typeface="Segoe UI"/>
                <a:cs typeface="Segoe UI"/>
              </a:rPr>
              <a:t> </a:t>
            </a:r>
            <a:r>
              <a:rPr sz="2000" kern="0" dirty="0">
                <a:solidFill>
                  <a:sysClr val="windowText" lastClr="000000"/>
                </a:solidFill>
                <a:latin typeface="Segoe UI"/>
                <a:cs typeface="Segoe UI"/>
              </a:rPr>
              <a:t>program</a:t>
            </a:r>
            <a:r>
              <a:rPr sz="2000" kern="0" spc="-27" dirty="0">
                <a:solidFill>
                  <a:sysClr val="windowText" lastClr="000000"/>
                </a:solidFill>
                <a:latin typeface="Segoe UI"/>
                <a:cs typeface="Segoe UI"/>
              </a:rPr>
              <a:t> </a:t>
            </a:r>
            <a:r>
              <a:rPr sz="2000" kern="0" dirty="0">
                <a:solidFill>
                  <a:sysClr val="windowText" lastClr="000000"/>
                </a:solidFill>
                <a:latin typeface="Segoe UI"/>
                <a:cs typeface="Segoe UI"/>
              </a:rPr>
              <a:t>is</a:t>
            </a:r>
            <a:r>
              <a:rPr sz="2000" kern="0" spc="-60" dirty="0">
                <a:solidFill>
                  <a:sysClr val="windowText" lastClr="000000"/>
                </a:solidFill>
                <a:latin typeface="Segoe UI"/>
                <a:cs typeface="Segoe UI"/>
              </a:rPr>
              <a:t> </a:t>
            </a:r>
            <a:r>
              <a:rPr sz="2000" b="1" kern="0" dirty="0">
                <a:solidFill>
                  <a:sysClr val="windowText" lastClr="000000"/>
                </a:solidFill>
                <a:latin typeface="Segoe UI"/>
                <a:cs typeface="Segoe UI"/>
              </a:rPr>
              <a:t>directed</a:t>
            </a:r>
            <a:r>
              <a:rPr sz="2000" b="1" kern="0" spc="-100" dirty="0">
                <a:solidFill>
                  <a:sysClr val="windowText" lastClr="000000"/>
                </a:solidFill>
                <a:latin typeface="Segoe UI"/>
                <a:cs typeface="Segoe UI"/>
              </a:rPr>
              <a:t> </a:t>
            </a:r>
            <a:r>
              <a:rPr sz="2000" b="1" kern="0" dirty="0">
                <a:solidFill>
                  <a:sysClr val="windowText" lastClr="000000"/>
                </a:solidFill>
                <a:latin typeface="Segoe UI"/>
                <a:cs typeface="Segoe UI"/>
              </a:rPr>
              <a:t>to</a:t>
            </a:r>
            <a:r>
              <a:rPr sz="2000" b="1" kern="0" spc="-80" dirty="0">
                <a:solidFill>
                  <a:sysClr val="windowText" lastClr="000000"/>
                </a:solidFill>
                <a:latin typeface="Segoe UI"/>
                <a:cs typeface="Segoe UI"/>
              </a:rPr>
              <a:t> </a:t>
            </a:r>
            <a:r>
              <a:rPr sz="2000" b="1" kern="0" dirty="0">
                <a:solidFill>
                  <a:sysClr val="windowText" lastClr="000000"/>
                </a:solidFill>
                <a:latin typeface="Segoe UI"/>
                <a:cs typeface="Segoe UI"/>
              </a:rPr>
              <a:t>designated</a:t>
            </a:r>
            <a:r>
              <a:rPr sz="2000" b="1" kern="0" spc="-80" dirty="0">
                <a:solidFill>
                  <a:sysClr val="windowText" lastClr="000000"/>
                </a:solidFill>
                <a:latin typeface="Segoe UI"/>
                <a:cs typeface="Segoe UI"/>
              </a:rPr>
              <a:t> </a:t>
            </a:r>
            <a:r>
              <a:rPr sz="2000" b="1" kern="0" dirty="0">
                <a:solidFill>
                  <a:sysClr val="windowText" lastClr="000000"/>
                </a:solidFill>
                <a:latin typeface="Segoe UI"/>
                <a:cs typeface="Segoe UI"/>
              </a:rPr>
              <a:t>Alternative</a:t>
            </a:r>
            <a:r>
              <a:rPr sz="2000" b="1" kern="0" spc="-93" dirty="0">
                <a:solidFill>
                  <a:sysClr val="windowText" lastClr="000000"/>
                </a:solidFill>
                <a:latin typeface="Segoe UI"/>
                <a:cs typeface="Segoe UI"/>
              </a:rPr>
              <a:t> </a:t>
            </a:r>
            <a:r>
              <a:rPr sz="2000" b="1" kern="0" spc="-27" dirty="0">
                <a:solidFill>
                  <a:sysClr val="windowText" lastClr="000000"/>
                </a:solidFill>
                <a:latin typeface="Segoe UI"/>
                <a:cs typeface="Segoe UI"/>
              </a:rPr>
              <a:t>Fuel </a:t>
            </a:r>
            <a:r>
              <a:rPr sz="2000" b="1" kern="0" spc="-13" dirty="0">
                <a:solidFill>
                  <a:sysClr val="windowText" lastClr="000000"/>
                </a:solidFill>
                <a:latin typeface="Segoe UI"/>
                <a:cs typeface="Segoe UI"/>
              </a:rPr>
              <a:t>Corridors</a:t>
            </a:r>
            <a:endParaRPr sz="2000" kern="0">
              <a:solidFill>
                <a:sysClr val="windowText" lastClr="000000"/>
              </a:solidFill>
              <a:latin typeface="Segoe UI"/>
              <a:cs typeface="Segoe UI"/>
            </a:endParaRPr>
          </a:p>
        </p:txBody>
      </p:sp>
      <p:sp>
        <p:nvSpPr>
          <p:cNvPr id="7" name="object 7"/>
          <p:cNvSpPr txBox="1"/>
          <p:nvPr/>
        </p:nvSpPr>
        <p:spPr>
          <a:xfrm>
            <a:off x="1933786" y="2613490"/>
            <a:ext cx="175260" cy="324875"/>
          </a:xfrm>
          <a:prstGeom prst="rect">
            <a:avLst/>
          </a:prstGeom>
        </p:spPr>
        <p:txBody>
          <a:bodyPr vert="horz" wrap="square" lIns="0" tIns="16933" rIns="0" bIns="0" rtlCol="0">
            <a:spAutoFit/>
          </a:bodyPr>
          <a:lstStyle/>
          <a:p>
            <a:pPr marL="16933" defTabSz="1219170">
              <a:spcBef>
                <a:spcPts val="133"/>
              </a:spcBef>
            </a:pPr>
            <a:r>
              <a:rPr sz="2000" kern="0" spc="-67" dirty="0">
                <a:solidFill>
                  <a:sysClr val="windowText" lastClr="000000"/>
                </a:solidFill>
                <a:latin typeface="Arial"/>
                <a:cs typeface="Arial"/>
              </a:rPr>
              <a:t>–</a:t>
            </a:r>
            <a:endParaRPr sz="2000" kern="0">
              <a:solidFill>
                <a:sysClr val="windowText" lastClr="000000"/>
              </a:solidFill>
              <a:latin typeface="Arial"/>
              <a:cs typeface="Arial"/>
            </a:endParaRPr>
          </a:p>
        </p:txBody>
      </p:sp>
      <p:sp>
        <p:nvSpPr>
          <p:cNvPr id="8" name="object 8"/>
          <p:cNvSpPr txBox="1"/>
          <p:nvPr/>
        </p:nvSpPr>
        <p:spPr>
          <a:xfrm>
            <a:off x="2332735" y="2604007"/>
            <a:ext cx="2800773" cy="334280"/>
          </a:xfrm>
          <a:prstGeom prst="rect">
            <a:avLst/>
          </a:prstGeom>
          <a:solidFill>
            <a:srgbClr val="FFFF00"/>
          </a:solidFill>
        </p:spPr>
        <p:txBody>
          <a:bodyPr vert="horz" wrap="square" lIns="0" tIns="26247" rIns="0" bIns="0" rtlCol="0">
            <a:spAutoFit/>
          </a:bodyPr>
          <a:lstStyle/>
          <a:p>
            <a:pPr defTabSz="1219170">
              <a:spcBef>
                <a:spcPts val="207"/>
              </a:spcBef>
            </a:pPr>
            <a:r>
              <a:rPr sz="2000" b="1" kern="0" dirty="0">
                <a:solidFill>
                  <a:sysClr val="windowText" lastClr="000000"/>
                </a:solidFill>
                <a:latin typeface="Segoe UI"/>
                <a:cs typeface="Segoe UI"/>
              </a:rPr>
              <a:t>stations</a:t>
            </a:r>
            <a:r>
              <a:rPr sz="2000" b="1" kern="0" spc="-13" dirty="0">
                <a:solidFill>
                  <a:sysClr val="windowText" lastClr="000000"/>
                </a:solidFill>
                <a:latin typeface="Segoe UI"/>
                <a:cs typeface="Segoe UI"/>
              </a:rPr>
              <a:t> </a:t>
            </a:r>
            <a:r>
              <a:rPr sz="2000" b="1" kern="0" dirty="0">
                <a:solidFill>
                  <a:sysClr val="windowText" lastClr="000000"/>
                </a:solidFill>
                <a:latin typeface="Segoe UI"/>
                <a:cs typeface="Segoe UI"/>
              </a:rPr>
              <a:t>every</a:t>
            </a:r>
            <a:r>
              <a:rPr sz="2000" b="1" kern="0" spc="-33" dirty="0">
                <a:solidFill>
                  <a:sysClr val="windowText" lastClr="000000"/>
                </a:solidFill>
                <a:latin typeface="Segoe UI"/>
                <a:cs typeface="Segoe UI"/>
              </a:rPr>
              <a:t> </a:t>
            </a:r>
            <a:r>
              <a:rPr sz="2000" b="1" kern="0" dirty="0">
                <a:solidFill>
                  <a:sysClr val="windowText" lastClr="000000"/>
                </a:solidFill>
                <a:latin typeface="Segoe UI"/>
                <a:cs typeface="Segoe UI"/>
              </a:rPr>
              <a:t>50</a:t>
            </a:r>
            <a:r>
              <a:rPr sz="2000" b="1" kern="0" spc="-20" dirty="0">
                <a:solidFill>
                  <a:sysClr val="windowText" lastClr="000000"/>
                </a:solidFill>
                <a:latin typeface="Segoe UI"/>
                <a:cs typeface="Segoe UI"/>
              </a:rPr>
              <a:t> </a:t>
            </a:r>
            <a:r>
              <a:rPr sz="2000" b="1" kern="0" spc="-27" dirty="0">
                <a:solidFill>
                  <a:sysClr val="windowText" lastClr="000000"/>
                </a:solidFill>
                <a:latin typeface="Segoe UI"/>
                <a:cs typeface="Segoe UI"/>
              </a:rPr>
              <a:t>miles</a:t>
            </a:r>
            <a:endParaRPr sz="2000" kern="0">
              <a:solidFill>
                <a:sysClr val="windowText" lastClr="000000"/>
              </a:solidFill>
              <a:latin typeface="Segoe UI"/>
              <a:cs typeface="Segoe UI"/>
            </a:endParaRPr>
          </a:p>
        </p:txBody>
      </p:sp>
      <p:sp>
        <p:nvSpPr>
          <p:cNvPr id="9" name="object 9"/>
          <p:cNvSpPr txBox="1"/>
          <p:nvPr/>
        </p:nvSpPr>
        <p:spPr>
          <a:xfrm>
            <a:off x="5115897" y="2613490"/>
            <a:ext cx="6243320" cy="324875"/>
          </a:xfrm>
          <a:prstGeom prst="rect">
            <a:avLst/>
          </a:prstGeom>
        </p:spPr>
        <p:txBody>
          <a:bodyPr vert="horz" wrap="square" lIns="0" tIns="16933" rIns="0" bIns="0" rtlCol="0">
            <a:spAutoFit/>
          </a:bodyPr>
          <a:lstStyle/>
          <a:p>
            <a:pPr marL="16933" defTabSz="1219170">
              <a:spcBef>
                <a:spcPts val="133"/>
              </a:spcBef>
            </a:pPr>
            <a:r>
              <a:rPr sz="2000" kern="0" dirty="0">
                <a:solidFill>
                  <a:sysClr val="windowText" lastClr="000000"/>
                </a:solidFill>
                <a:latin typeface="Segoe UI"/>
                <a:cs typeface="Segoe UI"/>
              </a:rPr>
              <a:t>and</a:t>
            </a:r>
            <a:r>
              <a:rPr sz="2000" kern="0" spc="-53" dirty="0">
                <a:solidFill>
                  <a:sysClr val="windowText" lastClr="000000"/>
                </a:solidFill>
                <a:latin typeface="Segoe UI"/>
                <a:cs typeface="Segoe UI"/>
              </a:rPr>
              <a:t> </a:t>
            </a:r>
            <a:r>
              <a:rPr sz="2000" b="1" kern="0" dirty="0">
                <a:solidFill>
                  <a:sysClr val="windowText" lastClr="000000"/>
                </a:solidFill>
                <a:latin typeface="Segoe UI"/>
                <a:cs typeface="Segoe UI"/>
              </a:rPr>
              <a:t>no</a:t>
            </a:r>
            <a:r>
              <a:rPr sz="2000" b="1" kern="0" spc="-40" dirty="0">
                <a:solidFill>
                  <a:sysClr val="windowText" lastClr="000000"/>
                </a:solidFill>
                <a:latin typeface="Segoe UI"/>
                <a:cs typeface="Segoe UI"/>
              </a:rPr>
              <a:t> </a:t>
            </a:r>
            <a:r>
              <a:rPr sz="2000" b="1" kern="0" dirty="0">
                <a:solidFill>
                  <a:sysClr val="windowText" lastClr="000000"/>
                </a:solidFill>
                <a:latin typeface="Segoe UI"/>
                <a:cs typeface="Segoe UI"/>
              </a:rPr>
              <a:t>more</a:t>
            </a:r>
            <a:r>
              <a:rPr sz="2000" b="1" kern="0" spc="-53" dirty="0">
                <a:solidFill>
                  <a:sysClr val="windowText" lastClr="000000"/>
                </a:solidFill>
                <a:latin typeface="Segoe UI"/>
                <a:cs typeface="Segoe UI"/>
              </a:rPr>
              <a:t> </a:t>
            </a:r>
            <a:r>
              <a:rPr sz="2000" b="1" kern="0" dirty="0">
                <a:solidFill>
                  <a:sysClr val="windowText" lastClr="000000"/>
                </a:solidFill>
                <a:latin typeface="Segoe UI"/>
                <a:cs typeface="Segoe UI"/>
              </a:rPr>
              <a:t>than</a:t>
            </a:r>
            <a:r>
              <a:rPr sz="2000" b="1" kern="0" spc="-27" dirty="0">
                <a:solidFill>
                  <a:sysClr val="windowText" lastClr="000000"/>
                </a:solidFill>
                <a:latin typeface="Segoe UI"/>
                <a:cs typeface="Segoe UI"/>
              </a:rPr>
              <a:t> </a:t>
            </a:r>
            <a:r>
              <a:rPr sz="2000" b="1" kern="0" dirty="0">
                <a:solidFill>
                  <a:sysClr val="windowText" lastClr="000000"/>
                </a:solidFill>
                <a:latin typeface="Segoe UI"/>
                <a:cs typeface="Segoe UI"/>
              </a:rPr>
              <a:t>1</a:t>
            </a:r>
            <a:r>
              <a:rPr sz="2000" b="1" kern="0" spc="-47" dirty="0">
                <a:solidFill>
                  <a:sysClr val="windowText" lastClr="000000"/>
                </a:solidFill>
                <a:latin typeface="Segoe UI"/>
                <a:cs typeface="Segoe UI"/>
              </a:rPr>
              <a:t> </a:t>
            </a:r>
            <a:r>
              <a:rPr sz="2000" b="1" kern="0" dirty="0">
                <a:solidFill>
                  <a:sysClr val="windowText" lastClr="000000"/>
                </a:solidFill>
                <a:latin typeface="Segoe UI"/>
                <a:cs typeface="Segoe UI"/>
              </a:rPr>
              <a:t>mile</a:t>
            </a:r>
            <a:r>
              <a:rPr sz="2000" b="1" kern="0" spc="-53" dirty="0">
                <a:solidFill>
                  <a:sysClr val="windowText" lastClr="000000"/>
                </a:solidFill>
                <a:latin typeface="Segoe UI"/>
                <a:cs typeface="Segoe UI"/>
              </a:rPr>
              <a:t> </a:t>
            </a:r>
            <a:r>
              <a:rPr sz="2000" b="1" kern="0" dirty="0">
                <a:solidFill>
                  <a:sysClr val="windowText" lastClr="000000"/>
                </a:solidFill>
                <a:latin typeface="Segoe UI"/>
                <a:cs typeface="Segoe UI"/>
              </a:rPr>
              <a:t>off</a:t>
            </a:r>
            <a:r>
              <a:rPr sz="2000" b="1" kern="0" spc="-53" dirty="0">
                <a:solidFill>
                  <a:sysClr val="windowText" lastClr="000000"/>
                </a:solidFill>
                <a:latin typeface="Segoe UI"/>
                <a:cs typeface="Segoe UI"/>
              </a:rPr>
              <a:t> </a:t>
            </a:r>
            <a:r>
              <a:rPr sz="2000" b="1" kern="0" dirty="0">
                <a:solidFill>
                  <a:sysClr val="windowText" lastClr="000000"/>
                </a:solidFill>
                <a:latin typeface="Segoe UI"/>
                <a:cs typeface="Segoe UI"/>
              </a:rPr>
              <a:t>the</a:t>
            </a:r>
            <a:r>
              <a:rPr sz="2000" b="1" kern="0" spc="-47" dirty="0">
                <a:solidFill>
                  <a:sysClr val="windowText" lastClr="000000"/>
                </a:solidFill>
                <a:latin typeface="Segoe UI"/>
                <a:cs typeface="Segoe UI"/>
              </a:rPr>
              <a:t> </a:t>
            </a:r>
            <a:r>
              <a:rPr sz="2000" b="1" kern="0" dirty="0">
                <a:solidFill>
                  <a:sysClr val="windowText" lastClr="000000"/>
                </a:solidFill>
                <a:latin typeface="Segoe UI"/>
                <a:cs typeface="Segoe UI"/>
              </a:rPr>
              <a:t>designated</a:t>
            </a:r>
            <a:r>
              <a:rPr sz="2000" b="1" kern="0" spc="-53" dirty="0">
                <a:solidFill>
                  <a:sysClr val="windowText" lastClr="000000"/>
                </a:solidFill>
                <a:latin typeface="Segoe UI"/>
                <a:cs typeface="Segoe UI"/>
              </a:rPr>
              <a:t> </a:t>
            </a:r>
            <a:r>
              <a:rPr sz="2000" b="1" kern="0" spc="-13" dirty="0">
                <a:solidFill>
                  <a:sysClr val="windowText" lastClr="000000"/>
                </a:solidFill>
                <a:latin typeface="Segoe UI"/>
                <a:cs typeface="Segoe UI"/>
              </a:rPr>
              <a:t>corridor</a:t>
            </a:r>
            <a:endParaRPr sz="2000" kern="0">
              <a:solidFill>
                <a:sysClr val="windowText" lastClr="000000"/>
              </a:solidFill>
              <a:latin typeface="Segoe UI"/>
              <a:cs typeface="Segoe UI"/>
            </a:endParaRPr>
          </a:p>
        </p:txBody>
      </p:sp>
      <p:sp>
        <p:nvSpPr>
          <p:cNvPr id="10" name="object 10"/>
          <p:cNvSpPr txBox="1"/>
          <p:nvPr/>
        </p:nvSpPr>
        <p:spPr>
          <a:xfrm>
            <a:off x="1324186" y="3284051"/>
            <a:ext cx="123613" cy="324875"/>
          </a:xfrm>
          <a:prstGeom prst="rect">
            <a:avLst/>
          </a:prstGeom>
        </p:spPr>
        <p:txBody>
          <a:bodyPr vert="horz" wrap="square" lIns="0" tIns="16933" rIns="0" bIns="0" rtlCol="0">
            <a:spAutoFit/>
          </a:bodyPr>
          <a:lstStyle/>
          <a:p>
            <a:pPr marL="16933" defTabSz="1219170">
              <a:spcBef>
                <a:spcPts val="133"/>
              </a:spcBef>
            </a:pPr>
            <a:r>
              <a:rPr sz="2000" kern="0" spc="-67" dirty="0">
                <a:solidFill>
                  <a:sysClr val="windowText" lastClr="000000"/>
                </a:solidFill>
                <a:latin typeface="Arial"/>
                <a:cs typeface="Arial"/>
              </a:rPr>
              <a:t>•</a:t>
            </a:r>
            <a:endParaRPr sz="2000" kern="0">
              <a:solidFill>
                <a:sysClr val="windowText" lastClr="000000"/>
              </a:solidFill>
              <a:latin typeface="Arial"/>
              <a:cs typeface="Arial"/>
            </a:endParaRPr>
          </a:p>
        </p:txBody>
      </p:sp>
      <p:sp>
        <p:nvSpPr>
          <p:cNvPr id="11" name="object 11"/>
          <p:cNvSpPr txBox="1"/>
          <p:nvPr/>
        </p:nvSpPr>
        <p:spPr>
          <a:xfrm>
            <a:off x="1798319" y="3274568"/>
            <a:ext cx="1963420" cy="334280"/>
          </a:xfrm>
          <a:prstGeom prst="rect">
            <a:avLst/>
          </a:prstGeom>
          <a:solidFill>
            <a:srgbClr val="FFFF00"/>
          </a:solidFill>
        </p:spPr>
        <p:txBody>
          <a:bodyPr vert="horz" wrap="square" lIns="0" tIns="26247" rIns="0" bIns="0" rtlCol="0">
            <a:spAutoFit/>
          </a:bodyPr>
          <a:lstStyle/>
          <a:p>
            <a:pPr defTabSz="1219170">
              <a:spcBef>
                <a:spcPts val="207"/>
              </a:spcBef>
            </a:pPr>
            <a:r>
              <a:rPr sz="2000" b="1" kern="0" dirty="0">
                <a:solidFill>
                  <a:sysClr val="windowText" lastClr="000000"/>
                </a:solidFill>
                <a:latin typeface="Segoe UI"/>
                <a:cs typeface="Segoe UI"/>
              </a:rPr>
              <a:t>Public</a:t>
            </a:r>
            <a:r>
              <a:rPr sz="2000" b="1" kern="0" spc="-33" dirty="0">
                <a:solidFill>
                  <a:sysClr val="windowText" lastClr="000000"/>
                </a:solidFill>
                <a:latin typeface="Segoe UI"/>
                <a:cs typeface="Segoe UI"/>
              </a:rPr>
              <a:t> </a:t>
            </a:r>
            <a:r>
              <a:rPr sz="2000" b="1" kern="0" spc="-13" dirty="0">
                <a:solidFill>
                  <a:sysClr val="windowText" lastClr="000000"/>
                </a:solidFill>
                <a:latin typeface="Segoe UI"/>
                <a:cs typeface="Segoe UI"/>
              </a:rPr>
              <a:t>Charging</a:t>
            </a:r>
            <a:endParaRPr sz="2000" kern="0">
              <a:solidFill>
                <a:sysClr val="windowText" lastClr="000000"/>
              </a:solidFill>
              <a:latin typeface="Segoe UI"/>
              <a:cs typeface="Segoe UI"/>
            </a:endParaRPr>
          </a:p>
        </p:txBody>
      </p:sp>
      <p:sp>
        <p:nvSpPr>
          <p:cNvPr id="12" name="object 12"/>
          <p:cNvSpPr txBox="1"/>
          <p:nvPr/>
        </p:nvSpPr>
        <p:spPr>
          <a:xfrm>
            <a:off x="3744298" y="3284051"/>
            <a:ext cx="7282180" cy="324875"/>
          </a:xfrm>
          <a:prstGeom prst="rect">
            <a:avLst/>
          </a:prstGeom>
        </p:spPr>
        <p:txBody>
          <a:bodyPr vert="horz" wrap="square" lIns="0" tIns="16933" rIns="0" bIns="0" rtlCol="0">
            <a:spAutoFit/>
          </a:bodyPr>
          <a:lstStyle/>
          <a:p>
            <a:pPr marL="16933" defTabSz="1219170">
              <a:spcBef>
                <a:spcPts val="133"/>
              </a:spcBef>
            </a:pPr>
            <a:r>
              <a:rPr sz="2000" kern="0" dirty="0">
                <a:solidFill>
                  <a:sysClr val="windowText" lastClr="000000"/>
                </a:solidFill>
                <a:latin typeface="Segoe UI"/>
                <a:cs typeface="Segoe UI"/>
              </a:rPr>
              <a:t>=</a:t>
            </a:r>
            <a:r>
              <a:rPr sz="2000" kern="0" spc="-40" dirty="0">
                <a:solidFill>
                  <a:sysClr val="windowText" lastClr="000000"/>
                </a:solidFill>
                <a:latin typeface="Segoe UI"/>
                <a:cs typeface="Segoe UI"/>
              </a:rPr>
              <a:t> </a:t>
            </a:r>
            <a:r>
              <a:rPr sz="2000" kern="0" dirty="0">
                <a:solidFill>
                  <a:sysClr val="windowText" lastClr="000000"/>
                </a:solidFill>
                <a:latin typeface="Segoe UI"/>
                <a:cs typeface="Segoe UI"/>
              </a:rPr>
              <a:t>stations</a:t>
            </a:r>
            <a:r>
              <a:rPr sz="2000" kern="0" spc="-13" dirty="0">
                <a:solidFill>
                  <a:sysClr val="windowText" lastClr="000000"/>
                </a:solidFill>
                <a:latin typeface="Segoe UI"/>
                <a:cs typeface="Segoe UI"/>
              </a:rPr>
              <a:t> </a:t>
            </a:r>
            <a:r>
              <a:rPr sz="2000" kern="0" dirty="0">
                <a:solidFill>
                  <a:sysClr val="windowText" lastClr="000000"/>
                </a:solidFill>
                <a:latin typeface="Segoe UI"/>
                <a:cs typeface="Segoe UI"/>
              </a:rPr>
              <a:t>available</a:t>
            </a:r>
            <a:r>
              <a:rPr sz="2000" kern="0" spc="-53" dirty="0">
                <a:solidFill>
                  <a:sysClr val="windowText" lastClr="000000"/>
                </a:solidFill>
                <a:latin typeface="Segoe UI"/>
                <a:cs typeface="Segoe UI"/>
              </a:rPr>
              <a:t> </a:t>
            </a:r>
            <a:r>
              <a:rPr sz="2000" kern="0" dirty="0">
                <a:solidFill>
                  <a:sysClr val="windowText" lastClr="000000"/>
                </a:solidFill>
                <a:latin typeface="Segoe UI"/>
                <a:cs typeface="Segoe UI"/>
              </a:rPr>
              <a:t>to</a:t>
            </a:r>
            <a:r>
              <a:rPr sz="2000" kern="0" spc="-33" dirty="0">
                <a:solidFill>
                  <a:sysClr val="windowText" lastClr="000000"/>
                </a:solidFill>
                <a:latin typeface="Segoe UI"/>
                <a:cs typeface="Segoe UI"/>
              </a:rPr>
              <a:t> </a:t>
            </a:r>
            <a:r>
              <a:rPr sz="2000" kern="0" dirty="0">
                <a:solidFill>
                  <a:sysClr val="windowText" lastClr="000000"/>
                </a:solidFill>
                <a:latin typeface="Segoe UI"/>
                <a:cs typeface="Segoe UI"/>
              </a:rPr>
              <a:t>the</a:t>
            </a:r>
            <a:r>
              <a:rPr sz="2000" kern="0" spc="-40" dirty="0">
                <a:solidFill>
                  <a:sysClr val="windowText" lastClr="000000"/>
                </a:solidFill>
                <a:latin typeface="Segoe UI"/>
                <a:cs typeface="Segoe UI"/>
              </a:rPr>
              <a:t> </a:t>
            </a:r>
            <a:r>
              <a:rPr sz="2000" kern="0" dirty="0">
                <a:solidFill>
                  <a:sysClr val="windowText" lastClr="000000"/>
                </a:solidFill>
                <a:latin typeface="Segoe UI"/>
                <a:cs typeface="Segoe UI"/>
              </a:rPr>
              <a:t>public</a:t>
            </a:r>
            <a:r>
              <a:rPr sz="2000" kern="0" spc="-13" dirty="0">
                <a:solidFill>
                  <a:sysClr val="windowText" lastClr="000000"/>
                </a:solidFill>
                <a:latin typeface="Segoe UI"/>
                <a:cs typeface="Segoe UI"/>
              </a:rPr>
              <a:t> </a:t>
            </a:r>
            <a:r>
              <a:rPr sz="2000" b="1" kern="0" dirty="0">
                <a:solidFill>
                  <a:sysClr val="windowText" lastClr="000000"/>
                </a:solidFill>
                <a:latin typeface="Segoe UI"/>
                <a:cs typeface="Segoe UI"/>
              </a:rPr>
              <a:t>24</a:t>
            </a:r>
            <a:r>
              <a:rPr sz="2000" b="1" kern="0" spc="-40" dirty="0">
                <a:solidFill>
                  <a:sysClr val="windowText" lastClr="000000"/>
                </a:solidFill>
                <a:latin typeface="Segoe UI"/>
                <a:cs typeface="Segoe UI"/>
              </a:rPr>
              <a:t> </a:t>
            </a:r>
            <a:r>
              <a:rPr sz="2000" b="1" kern="0" dirty="0">
                <a:solidFill>
                  <a:sysClr val="windowText" lastClr="000000"/>
                </a:solidFill>
                <a:latin typeface="Segoe UI"/>
                <a:cs typeface="Segoe UI"/>
              </a:rPr>
              <a:t>hours</a:t>
            </a:r>
            <a:r>
              <a:rPr sz="2000" b="1" kern="0" spc="-33" dirty="0">
                <a:solidFill>
                  <a:sysClr val="windowText" lastClr="000000"/>
                </a:solidFill>
                <a:latin typeface="Segoe UI"/>
                <a:cs typeface="Segoe UI"/>
              </a:rPr>
              <a:t> </a:t>
            </a:r>
            <a:r>
              <a:rPr sz="2000" b="1" kern="0" dirty="0">
                <a:solidFill>
                  <a:sysClr val="windowText" lastClr="000000"/>
                </a:solidFill>
                <a:latin typeface="Segoe UI"/>
                <a:cs typeface="Segoe UI"/>
              </a:rPr>
              <a:t>a</a:t>
            </a:r>
            <a:r>
              <a:rPr sz="2000" b="1" kern="0" spc="-40" dirty="0">
                <a:solidFill>
                  <a:sysClr val="windowText" lastClr="000000"/>
                </a:solidFill>
                <a:latin typeface="Segoe UI"/>
                <a:cs typeface="Segoe UI"/>
              </a:rPr>
              <a:t> </a:t>
            </a:r>
            <a:r>
              <a:rPr sz="2000" b="1" kern="0" spc="-13" dirty="0">
                <a:solidFill>
                  <a:sysClr val="windowText" lastClr="000000"/>
                </a:solidFill>
                <a:latin typeface="Segoe UI"/>
                <a:cs typeface="Segoe UI"/>
              </a:rPr>
              <a:t>day,</a:t>
            </a:r>
            <a:r>
              <a:rPr sz="2000" b="1" kern="0" spc="-20" dirty="0">
                <a:solidFill>
                  <a:sysClr val="windowText" lastClr="000000"/>
                </a:solidFill>
                <a:latin typeface="Segoe UI"/>
                <a:cs typeface="Segoe UI"/>
              </a:rPr>
              <a:t> </a:t>
            </a:r>
            <a:r>
              <a:rPr sz="2000" b="1" kern="0" dirty="0">
                <a:solidFill>
                  <a:sysClr val="windowText" lastClr="000000"/>
                </a:solidFill>
                <a:latin typeface="Segoe UI"/>
                <a:cs typeface="Segoe UI"/>
              </a:rPr>
              <a:t>7</a:t>
            </a:r>
            <a:r>
              <a:rPr sz="2000" b="1" kern="0" spc="-47" dirty="0">
                <a:solidFill>
                  <a:sysClr val="windowText" lastClr="000000"/>
                </a:solidFill>
                <a:latin typeface="Segoe UI"/>
                <a:cs typeface="Segoe UI"/>
              </a:rPr>
              <a:t> </a:t>
            </a:r>
            <a:r>
              <a:rPr sz="2000" b="1" kern="0" dirty="0">
                <a:solidFill>
                  <a:sysClr val="windowText" lastClr="000000"/>
                </a:solidFill>
                <a:latin typeface="Segoe UI"/>
                <a:cs typeface="Segoe UI"/>
              </a:rPr>
              <a:t>days a</a:t>
            </a:r>
            <a:r>
              <a:rPr sz="2000" b="1" kern="0" spc="-40" dirty="0">
                <a:solidFill>
                  <a:sysClr val="windowText" lastClr="000000"/>
                </a:solidFill>
                <a:latin typeface="Segoe UI"/>
                <a:cs typeface="Segoe UI"/>
              </a:rPr>
              <a:t> </a:t>
            </a:r>
            <a:r>
              <a:rPr sz="2000" b="1" kern="0" spc="-27" dirty="0">
                <a:solidFill>
                  <a:sysClr val="windowText" lastClr="000000"/>
                </a:solidFill>
                <a:latin typeface="Segoe UI"/>
                <a:cs typeface="Segoe UI"/>
              </a:rPr>
              <a:t>week</a:t>
            </a:r>
            <a:endParaRPr sz="2000" kern="0">
              <a:solidFill>
                <a:sysClr val="windowText" lastClr="000000"/>
              </a:solidFill>
              <a:latin typeface="Segoe UI"/>
              <a:cs typeface="Segoe UI"/>
            </a:endParaRPr>
          </a:p>
        </p:txBody>
      </p:sp>
      <p:sp>
        <p:nvSpPr>
          <p:cNvPr id="13" name="object 13"/>
          <p:cNvSpPr txBox="1"/>
          <p:nvPr/>
        </p:nvSpPr>
        <p:spPr>
          <a:xfrm>
            <a:off x="1324185" y="3954610"/>
            <a:ext cx="1933787" cy="324875"/>
          </a:xfrm>
          <a:prstGeom prst="rect">
            <a:avLst/>
          </a:prstGeom>
        </p:spPr>
        <p:txBody>
          <a:bodyPr vert="horz" wrap="square" lIns="0" tIns="16933" rIns="0" bIns="0" rtlCol="0">
            <a:spAutoFit/>
          </a:bodyPr>
          <a:lstStyle/>
          <a:p>
            <a:pPr marL="473275" indent="-456342" defTabSz="1219170">
              <a:spcBef>
                <a:spcPts val="133"/>
              </a:spcBef>
              <a:buFont typeface="Arial"/>
              <a:buChar char="•"/>
              <a:tabLst>
                <a:tab pos="473275" algn="l"/>
              </a:tabLst>
            </a:pPr>
            <a:r>
              <a:rPr sz="2000" kern="0" dirty="0">
                <a:solidFill>
                  <a:sysClr val="windowText" lastClr="000000"/>
                </a:solidFill>
                <a:latin typeface="Segoe UI"/>
                <a:cs typeface="Segoe UI"/>
              </a:rPr>
              <a:t>At</a:t>
            </a:r>
            <a:r>
              <a:rPr sz="2000" kern="0" spc="-40" dirty="0">
                <a:solidFill>
                  <a:sysClr val="windowText" lastClr="000000"/>
                </a:solidFill>
                <a:latin typeface="Segoe UI"/>
                <a:cs typeface="Segoe UI"/>
              </a:rPr>
              <a:t> </a:t>
            </a:r>
            <a:r>
              <a:rPr sz="2000" kern="0" spc="-13" dirty="0">
                <a:solidFill>
                  <a:sysClr val="windowText" lastClr="000000"/>
                </a:solidFill>
                <a:latin typeface="Segoe UI"/>
                <a:cs typeface="Segoe UI"/>
              </a:rPr>
              <a:t>minimum,</a:t>
            </a:r>
            <a:endParaRPr sz="2000" kern="0">
              <a:solidFill>
                <a:sysClr val="windowText" lastClr="000000"/>
              </a:solidFill>
              <a:latin typeface="Segoe UI"/>
              <a:cs typeface="Segoe UI"/>
            </a:endParaRPr>
          </a:p>
        </p:txBody>
      </p:sp>
      <p:sp>
        <p:nvSpPr>
          <p:cNvPr id="14" name="object 14"/>
          <p:cNvSpPr txBox="1"/>
          <p:nvPr/>
        </p:nvSpPr>
        <p:spPr>
          <a:xfrm>
            <a:off x="3304031" y="3945128"/>
            <a:ext cx="1227667" cy="334280"/>
          </a:xfrm>
          <a:prstGeom prst="rect">
            <a:avLst/>
          </a:prstGeom>
          <a:solidFill>
            <a:srgbClr val="FFFF00"/>
          </a:solidFill>
        </p:spPr>
        <p:txBody>
          <a:bodyPr vert="horz" wrap="square" lIns="0" tIns="26247" rIns="0" bIns="0" rtlCol="0">
            <a:spAutoFit/>
          </a:bodyPr>
          <a:lstStyle/>
          <a:p>
            <a:pPr defTabSz="1219170">
              <a:spcBef>
                <a:spcPts val="207"/>
              </a:spcBef>
            </a:pPr>
            <a:r>
              <a:rPr sz="2000" b="1" kern="0" dirty="0">
                <a:solidFill>
                  <a:sysClr val="windowText" lastClr="000000"/>
                </a:solidFill>
                <a:latin typeface="Segoe UI"/>
                <a:cs typeface="Segoe UI"/>
              </a:rPr>
              <a:t>4</a:t>
            </a:r>
            <a:r>
              <a:rPr sz="2000" b="1" kern="0" spc="-7" dirty="0">
                <a:solidFill>
                  <a:sysClr val="windowText" lastClr="000000"/>
                </a:solidFill>
                <a:latin typeface="Segoe UI"/>
                <a:cs typeface="Segoe UI"/>
              </a:rPr>
              <a:t> </a:t>
            </a:r>
            <a:r>
              <a:rPr sz="2000" b="1" kern="0" spc="-13" dirty="0">
                <a:solidFill>
                  <a:sysClr val="windowText" lastClr="000000"/>
                </a:solidFill>
                <a:latin typeface="Segoe UI"/>
                <a:cs typeface="Segoe UI"/>
              </a:rPr>
              <a:t>vehicles</a:t>
            </a:r>
            <a:endParaRPr sz="2000" kern="0">
              <a:solidFill>
                <a:sysClr val="windowText" lastClr="000000"/>
              </a:solidFill>
              <a:latin typeface="Segoe UI"/>
              <a:cs typeface="Segoe UI"/>
            </a:endParaRPr>
          </a:p>
        </p:txBody>
      </p:sp>
      <p:sp>
        <p:nvSpPr>
          <p:cNvPr id="15" name="object 15"/>
          <p:cNvSpPr txBox="1"/>
          <p:nvPr/>
        </p:nvSpPr>
        <p:spPr>
          <a:xfrm>
            <a:off x="4514427" y="3954610"/>
            <a:ext cx="6615007" cy="324875"/>
          </a:xfrm>
          <a:prstGeom prst="rect">
            <a:avLst/>
          </a:prstGeom>
        </p:spPr>
        <p:txBody>
          <a:bodyPr vert="horz" wrap="square" lIns="0" tIns="16933" rIns="0" bIns="0" rtlCol="0">
            <a:spAutoFit/>
          </a:bodyPr>
          <a:lstStyle/>
          <a:p>
            <a:pPr marL="16933" defTabSz="1219170">
              <a:spcBef>
                <a:spcPts val="133"/>
              </a:spcBef>
            </a:pPr>
            <a:r>
              <a:rPr sz="2000" b="1" kern="0" dirty="0">
                <a:solidFill>
                  <a:sysClr val="windowText" lastClr="000000"/>
                </a:solidFill>
                <a:latin typeface="Segoe UI"/>
                <a:cs typeface="Segoe UI"/>
              </a:rPr>
              <a:t>will</a:t>
            </a:r>
            <a:r>
              <a:rPr sz="2000" b="1" kern="0" spc="-60" dirty="0">
                <a:solidFill>
                  <a:sysClr val="windowText" lastClr="000000"/>
                </a:solidFill>
                <a:latin typeface="Segoe UI"/>
                <a:cs typeface="Segoe UI"/>
              </a:rPr>
              <a:t> </a:t>
            </a:r>
            <a:r>
              <a:rPr sz="2000" b="1" kern="0" dirty="0">
                <a:solidFill>
                  <a:sysClr val="windowText" lastClr="000000"/>
                </a:solidFill>
                <a:latin typeface="Segoe UI"/>
                <a:cs typeface="Segoe UI"/>
              </a:rPr>
              <a:t>be</a:t>
            </a:r>
            <a:r>
              <a:rPr sz="2000" b="1" kern="0" spc="-60" dirty="0">
                <a:solidFill>
                  <a:sysClr val="windowText" lastClr="000000"/>
                </a:solidFill>
                <a:latin typeface="Segoe UI"/>
                <a:cs typeface="Segoe UI"/>
              </a:rPr>
              <a:t> </a:t>
            </a:r>
            <a:r>
              <a:rPr sz="2000" b="1" kern="0" dirty="0">
                <a:solidFill>
                  <a:sysClr val="windowText" lastClr="000000"/>
                </a:solidFill>
                <a:latin typeface="Segoe UI"/>
                <a:cs typeface="Segoe UI"/>
              </a:rPr>
              <a:t>charge</a:t>
            </a:r>
            <a:r>
              <a:rPr sz="2000" b="1" kern="0" spc="-27" dirty="0">
                <a:solidFill>
                  <a:sysClr val="windowText" lastClr="000000"/>
                </a:solidFill>
                <a:latin typeface="Segoe UI"/>
                <a:cs typeface="Segoe UI"/>
              </a:rPr>
              <a:t> </a:t>
            </a:r>
            <a:r>
              <a:rPr sz="2000" b="1" kern="0" dirty="0">
                <a:solidFill>
                  <a:sysClr val="windowText" lastClr="000000"/>
                </a:solidFill>
                <a:latin typeface="Segoe UI"/>
                <a:cs typeface="Segoe UI"/>
              </a:rPr>
              <a:t>at</a:t>
            </a:r>
            <a:r>
              <a:rPr sz="2000" b="1" kern="0" spc="-27" dirty="0">
                <a:solidFill>
                  <a:sysClr val="windowText" lastClr="000000"/>
                </a:solidFill>
                <a:latin typeface="Segoe UI"/>
                <a:cs typeface="Segoe UI"/>
              </a:rPr>
              <a:t> </a:t>
            </a:r>
            <a:r>
              <a:rPr sz="2000" b="1" kern="0" dirty="0">
                <a:solidFill>
                  <a:sysClr val="windowText" lastClr="000000"/>
                </a:solidFill>
                <a:latin typeface="Segoe UI"/>
                <a:cs typeface="Segoe UI"/>
              </a:rPr>
              <a:t>the</a:t>
            </a:r>
            <a:r>
              <a:rPr sz="2000" b="1" kern="0" spc="-40" dirty="0">
                <a:solidFill>
                  <a:sysClr val="windowText" lastClr="000000"/>
                </a:solidFill>
                <a:latin typeface="Segoe UI"/>
                <a:cs typeface="Segoe UI"/>
              </a:rPr>
              <a:t> </a:t>
            </a:r>
            <a:r>
              <a:rPr sz="2000" b="1" kern="0" dirty="0">
                <a:solidFill>
                  <a:sysClr val="windowText" lastClr="000000"/>
                </a:solidFill>
                <a:latin typeface="Segoe UI"/>
                <a:cs typeface="Segoe UI"/>
              </a:rPr>
              <a:t>same</a:t>
            </a:r>
            <a:r>
              <a:rPr sz="2000" b="1" kern="0" spc="-47" dirty="0">
                <a:solidFill>
                  <a:sysClr val="windowText" lastClr="000000"/>
                </a:solidFill>
                <a:latin typeface="Segoe UI"/>
                <a:cs typeface="Segoe UI"/>
              </a:rPr>
              <a:t> </a:t>
            </a:r>
            <a:r>
              <a:rPr sz="2000" b="1" kern="0" dirty="0">
                <a:solidFill>
                  <a:sysClr val="windowText" lastClr="000000"/>
                </a:solidFill>
                <a:latin typeface="Segoe UI"/>
                <a:cs typeface="Segoe UI"/>
              </a:rPr>
              <a:t>time</a:t>
            </a:r>
            <a:r>
              <a:rPr sz="2000" kern="0" dirty="0">
                <a:solidFill>
                  <a:sysClr val="windowText" lastClr="000000"/>
                </a:solidFill>
                <a:latin typeface="Segoe UI"/>
                <a:cs typeface="Segoe UI"/>
              </a:rPr>
              <a:t>,</a:t>
            </a:r>
            <a:r>
              <a:rPr sz="2000" kern="0" spc="-60" dirty="0">
                <a:solidFill>
                  <a:sysClr val="windowText" lastClr="000000"/>
                </a:solidFill>
                <a:latin typeface="Segoe UI"/>
                <a:cs typeface="Segoe UI"/>
              </a:rPr>
              <a:t> </a:t>
            </a:r>
            <a:r>
              <a:rPr sz="2000" kern="0" dirty="0">
                <a:solidFill>
                  <a:sysClr val="windowText" lastClr="000000"/>
                </a:solidFill>
                <a:latin typeface="Segoe UI"/>
                <a:cs typeface="Segoe UI"/>
              </a:rPr>
              <a:t>at</a:t>
            </a:r>
            <a:r>
              <a:rPr sz="2000" kern="0" spc="-40" dirty="0">
                <a:solidFill>
                  <a:sysClr val="windowText" lastClr="000000"/>
                </a:solidFill>
                <a:latin typeface="Segoe UI"/>
                <a:cs typeface="Segoe UI"/>
              </a:rPr>
              <a:t> </a:t>
            </a:r>
            <a:r>
              <a:rPr sz="2000" kern="0" dirty="0">
                <a:solidFill>
                  <a:sysClr val="windowText" lastClr="000000"/>
                </a:solidFill>
                <a:latin typeface="Segoe UI"/>
                <a:cs typeface="Segoe UI"/>
              </a:rPr>
              <a:t>a</a:t>
            </a:r>
            <a:r>
              <a:rPr sz="2000" kern="0" spc="-40" dirty="0">
                <a:solidFill>
                  <a:sysClr val="windowText" lastClr="000000"/>
                </a:solidFill>
                <a:latin typeface="Segoe UI"/>
                <a:cs typeface="Segoe UI"/>
              </a:rPr>
              <a:t> </a:t>
            </a:r>
            <a:r>
              <a:rPr sz="2000" kern="0" dirty="0">
                <a:solidFill>
                  <a:sysClr val="windowText" lastClr="000000"/>
                </a:solidFill>
                <a:latin typeface="Segoe UI"/>
                <a:cs typeface="Segoe UI"/>
              </a:rPr>
              <a:t>charging</a:t>
            </a:r>
            <a:r>
              <a:rPr sz="2000" kern="0" spc="-40" dirty="0">
                <a:solidFill>
                  <a:sysClr val="windowText" lastClr="000000"/>
                </a:solidFill>
                <a:latin typeface="Segoe UI"/>
                <a:cs typeface="Segoe UI"/>
              </a:rPr>
              <a:t> </a:t>
            </a:r>
            <a:r>
              <a:rPr sz="2000" kern="0" dirty="0">
                <a:solidFill>
                  <a:sysClr val="windowText" lastClr="000000"/>
                </a:solidFill>
                <a:latin typeface="Segoe UI"/>
                <a:cs typeface="Segoe UI"/>
              </a:rPr>
              <a:t>speed</a:t>
            </a:r>
            <a:r>
              <a:rPr sz="2000" kern="0" spc="7" dirty="0">
                <a:solidFill>
                  <a:sysClr val="windowText" lastClr="000000"/>
                </a:solidFill>
                <a:latin typeface="Segoe UI"/>
                <a:cs typeface="Segoe UI"/>
              </a:rPr>
              <a:t> </a:t>
            </a:r>
            <a:r>
              <a:rPr sz="2000" kern="0" spc="-27" dirty="0">
                <a:solidFill>
                  <a:sysClr val="windowText" lastClr="000000"/>
                </a:solidFill>
                <a:latin typeface="Segoe UI"/>
                <a:cs typeface="Segoe UI"/>
              </a:rPr>
              <a:t>that</a:t>
            </a:r>
            <a:endParaRPr sz="2000" kern="0">
              <a:solidFill>
                <a:sysClr val="windowText" lastClr="000000"/>
              </a:solidFill>
              <a:latin typeface="Segoe UI"/>
              <a:cs typeface="Segoe UI"/>
            </a:endParaRPr>
          </a:p>
        </p:txBody>
      </p:sp>
      <p:sp>
        <p:nvSpPr>
          <p:cNvPr id="16" name="object 16"/>
          <p:cNvSpPr txBox="1"/>
          <p:nvPr/>
        </p:nvSpPr>
        <p:spPr>
          <a:xfrm>
            <a:off x="1324186" y="4228931"/>
            <a:ext cx="6532033" cy="966076"/>
          </a:xfrm>
          <a:prstGeom prst="rect">
            <a:avLst/>
          </a:prstGeom>
        </p:spPr>
        <p:txBody>
          <a:bodyPr vert="horz" wrap="square" lIns="0" tIns="16933" rIns="0" bIns="0" rtlCol="0">
            <a:spAutoFit/>
          </a:bodyPr>
          <a:lstStyle/>
          <a:p>
            <a:pPr marL="474121" defTabSz="1219170">
              <a:spcBef>
                <a:spcPts val="133"/>
              </a:spcBef>
            </a:pPr>
            <a:r>
              <a:rPr sz="2000" kern="0" dirty="0">
                <a:solidFill>
                  <a:sysClr val="windowText" lastClr="000000"/>
                </a:solidFill>
                <a:latin typeface="Segoe UI"/>
                <a:cs typeface="Segoe UI"/>
              </a:rPr>
              <a:t>will</a:t>
            </a:r>
            <a:r>
              <a:rPr sz="2000" kern="0" spc="-20" dirty="0">
                <a:solidFill>
                  <a:sysClr val="windowText" lastClr="000000"/>
                </a:solidFill>
                <a:latin typeface="Segoe UI"/>
                <a:cs typeface="Segoe UI"/>
              </a:rPr>
              <a:t> </a:t>
            </a:r>
            <a:r>
              <a:rPr sz="2000" b="1" kern="0" dirty="0">
                <a:solidFill>
                  <a:sysClr val="windowText" lastClr="000000"/>
                </a:solidFill>
                <a:latin typeface="Segoe UI"/>
                <a:cs typeface="Segoe UI"/>
              </a:rPr>
              <a:t>fully</a:t>
            </a:r>
            <a:r>
              <a:rPr sz="2000" b="1" kern="0" spc="-67" dirty="0">
                <a:solidFill>
                  <a:sysClr val="windowText" lastClr="000000"/>
                </a:solidFill>
                <a:latin typeface="Segoe UI"/>
                <a:cs typeface="Segoe UI"/>
              </a:rPr>
              <a:t> </a:t>
            </a:r>
            <a:r>
              <a:rPr sz="2000" b="1" kern="0" dirty="0">
                <a:solidFill>
                  <a:sysClr val="windowText" lastClr="000000"/>
                </a:solidFill>
                <a:latin typeface="Segoe UI"/>
                <a:cs typeface="Segoe UI"/>
              </a:rPr>
              <a:t>charge</a:t>
            </a:r>
            <a:r>
              <a:rPr sz="2000" b="1" kern="0" spc="-20" dirty="0">
                <a:solidFill>
                  <a:sysClr val="windowText" lastClr="000000"/>
                </a:solidFill>
                <a:latin typeface="Segoe UI"/>
                <a:cs typeface="Segoe UI"/>
              </a:rPr>
              <a:t> </a:t>
            </a:r>
            <a:r>
              <a:rPr sz="2000" b="1" kern="0" dirty="0">
                <a:solidFill>
                  <a:sysClr val="windowText" lastClr="000000"/>
                </a:solidFill>
                <a:latin typeface="Segoe UI"/>
                <a:cs typeface="Segoe UI"/>
              </a:rPr>
              <a:t>an</a:t>
            </a:r>
            <a:r>
              <a:rPr sz="2000" b="1" kern="0" spc="-27" dirty="0">
                <a:solidFill>
                  <a:sysClr val="windowText" lastClr="000000"/>
                </a:solidFill>
                <a:latin typeface="Segoe UI"/>
                <a:cs typeface="Segoe UI"/>
              </a:rPr>
              <a:t> </a:t>
            </a:r>
            <a:r>
              <a:rPr sz="2000" b="1" kern="0" dirty="0">
                <a:solidFill>
                  <a:sysClr val="windowText" lastClr="000000"/>
                </a:solidFill>
                <a:latin typeface="Segoe UI"/>
                <a:cs typeface="Segoe UI"/>
              </a:rPr>
              <a:t>average</a:t>
            </a:r>
            <a:r>
              <a:rPr sz="2000" b="1" kern="0" spc="-20" dirty="0">
                <a:solidFill>
                  <a:sysClr val="windowText" lastClr="000000"/>
                </a:solidFill>
                <a:latin typeface="Segoe UI"/>
                <a:cs typeface="Segoe UI"/>
              </a:rPr>
              <a:t> </a:t>
            </a:r>
            <a:r>
              <a:rPr sz="2000" b="1" kern="0" dirty="0">
                <a:solidFill>
                  <a:sysClr val="windowText" lastClr="000000"/>
                </a:solidFill>
                <a:latin typeface="Segoe UI"/>
                <a:cs typeface="Segoe UI"/>
              </a:rPr>
              <a:t>EV</a:t>
            </a:r>
            <a:r>
              <a:rPr sz="2000" b="1" kern="0" spc="-53" dirty="0">
                <a:solidFill>
                  <a:sysClr val="windowText" lastClr="000000"/>
                </a:solidFill>
                <a:latin typeface="Segoe UI"/>
                <a:cs typeface="Segoe UI"/>
              </a:rPr>
              <a:t> </a:t>
            </a:r>
            <a:r>
              <a:rPr sz="2000" b="1" kern="0" dirty="0">
                <a:solidFill>
                  <a:sysClr val="windowText" lastClr="000000"/>
                </a:solidFill>
                <a:latin typeface="Segoe UI"/>
                <a:cs typeface="Segoe UI"/>
              </a:rPr>
              <a:t>in</a:t>
            </a:r>
            <a:r>
              <a:rPr sz="2000" b="1" kern="0" spc="-40" dirty="0">
                <a:solidFill>
                  <a:sysClr val="windowText" lastClr="000000"/>
                </a:solidFill>
                <a:latin typeface="Segoe UI"/>
                <a:cs typeface="Segoe UI"/>
              </a:rPr>
              <a:t> </a:t>
            </a:r>
            <a:r>
              <a:rPr sz="2000" b="1" kern="0" dirty="0">
                <a:solidFill>
                  <a:sysClr val="windowText" lastClr="000000"/>
                </a:solidFill>
                <a:latin typeface="Segoe UI"/>
                <a:cs typeface="Segoe UI"/>
              </a:rPr>
              <a:t>under</a:t>
            </a:r>
            <a:r>
              <a:rPr sz="2000" b="1" kern="0" spc="-47" dirty="0">
                <a:solidFill>
                  <a:sysClr val="windowText" lastClr="000000"/>
                </a:solidFill>
                <a:latin typeface="Segoe UI"/>
                <a:cs typeface="Segoe UI"/>
              </a:rPr>
              <a:t> </a:t>
            </a:r>
            <a:r>
              <a:rPr sz="2000" b="1" kern="0" dirty="0">
                <a:solidFill>
                  <a:sysClr val="windowText" lastClr="000000"/>
                </a:solidFill>
                <a:latin typeface="Segoe UI"/>
                <a:cs typeface="Segoe UI"/>
              </a:rPr>
              <a:t>a</a:t>
            </a:r>
            <a:r>
              <a:rPr sz="2000" b="1" kern="0" spc="-33" dirty="0">
                <a:solidFill>
                  <a:sysClr val="windowText" lastClr="000000"/>
                </a:solidFill>
                <a:latin typeface="Segoe UI"/>
                <a:cs typeface="Segoe UI"/>
              </a:rPr>
              <a:t> </a:t>
            </a:r>
            <a:r>
              <a:rPr sz="2000" b="1" kern="0" dirty="0">
                <a:solidFill>
                  <a:sysClr val="windowText" lastClr="000000"/>
                </a:solidFill>
                <a:latin typeface="Segoe UI"/>
                <a:cs typeface="Segoe UI"/>
              </a:rPr>
              <a:t>half</a:t>
            </a:r>
            <a:r>
              <a:rPr sz="2000" b="1" kern="0" spc="-33" dirty="0">
                <a:solidFill>
                  <a:sysClr val="windowText" lastClr="000000"/>
                </a:solidFill>
                <a:latin typeface="Segoe UI"/>
                <a:cs typeface="Segoe UI"/>
              </a:rPr>
              <a:t> </a:t>
            </a:r>
            <a:r>
              <a:rPr sz="2000" b="1" kern="0" spc="-27" dirty="0">
                <a:solidFill>
                  <a:sysClr val="windowText" lastClr="000000"/>
                </a:solidFill>
                <a:latin typeface="Segoe UI"/>
                <a:cs typeface="Segoe UI"/>
              </a:rPr>
              <a:t>hour</a:t>
            </a:r>
            <a:endParaRPr sz="2000" kern="0">
              <a:solidFill>
                <a:sysClr val="windowText" lastClr="000000"/>
              </a:solidFill>
              <a:latin typeface="Segoe UI"/>
              <a:cs typeface="Segoe UI"/>
            </a:endParaRPr>
          </a:p>
          <a:p>
            <a:pPr defTabSz="1219170">
              <a:spcBef>
                <a:spcPts val="213"/>
              </a:spcBef>
            </a:pPr>
            <a:endParaRPr sz="2000" kern="0">
              <a:solidFill>
                <a:sysClr val="windowText" lastClr="000000"/>
              </a:solidFill>
              <a:latin typeface="Segoe UI"/>
              <a:cs typeface="Segoe UI"/>
            </a:endParaRPr>
          </a:p>
          <a:p>
            <a:pPr marL="473275" indent="-456342" defTabSz="1219170">
              <a:spcBef>
                <a:spcPts val="7"/>
              </a:spcBef>
              <a:buFont typeface="Arial"/>
              <a:buChar char="•"/>
              <a:tabLst>
                <a:tab pos="473275" algn="l"/>
              </a:tabLst>
            </a:pPr>
            <a:r>
              <a:rPr sz="2000" kern="0" dirty="0">
                <a:solidFill>
                  <a:sysClr val="windowText" lastClr="000000"/>
                </a:solidFill>
                <a:latin typeface="Segoe UI"/>
                <a:cs typeface="Segoe UI"/>
              </a:rPr>
              <a:t>Prioritize</a:t>
            </a:r>
            <a:r>
              <a:rPr sz="2000" kern="0" spc="-20" dirty="0">
                <a:solidFill>
                  <a:sysClr val="windowText" lastClr="000000"/>
                </a:solidFill>
                <a:latin typeface="Segoe UI"/>
                <a:cs typeface="Segoe UI"/>
              </a:rPr>
              <a:t> </a:t>
            </a:r>
            <a:r>
              <a:rPr sz="2000" b="1" kern="0" dirty="0">
                <a:solidFill>
                  <a:sysClr val="windowText" lastClr="000000"/>
                </a:solidFill>
                <a:latin typeface="Segoe UI"/>
                <a:cs typeface="Segoe UI"/>
              </a:rPr>
              <a:t>Justice</a:t>
            </a:r>
            <a:r>
              <a:rPr sz="2000" b="1" kern="0" spc="-67" dirty="0">
                <a:solidFill>
                  <a:sysClr val="windowText" lastClr="000000"/>
                </a:solidFill>
                <a:latin typeface="Segoe UI"/>
                <a:cs typeface="Segoe UI"/>
              </a:rPr>
              <a:t> </a:t>
            </a:r>
            <a:r>
              <a:rPr sz="2000" b="1" kern="0" dirty="0">
                <a:solidFill>
                  <a:sysClr val="windowText" lastClr="000000"/>
                </a:solidFill>
                <a:latin typeface="Segoe UI"/>
                <a:cs typeface="Segoe UI"/>
              </a:rPr>
              <a:t>40</a:t>
            </a:r>
            <a:r>
              <a:rPr sz="2000" b="1" kern="0" spc="-60" dirty="0">
                <a:solidFill>
                  <a:sysClr val="windowText" lastClr="000000"/>
                </a:solidFill>
                <a:latin typeface="Segoe UI"/>
                <a:cs typeface="Segoe UI"/>
              </a:rPr>
              <a:t> </a:t>
            </a:r>
            <a:r>
              <a:rPr sz="2000" kern="0" spc="-13" dirty="0">
                <a:solidFill>
                  <a:sysClr val="windowText" lastClr="000000"/>
                </a:solidFill>
                <a:latin typeface="Segoe UI"/>
                <a:cs typeface="Segoe UI"/>
              </a:rPr>
              <a:t>communities</a:t>
            </a:r>
            <a:endParaRPr sz="2000" kern="0">
              <a:solidFill>
                <a:sysClr val="windowText" lastClr="000000"/>
              </a:solidFill>
              <a:latin typeface="Segoe UI"/>
              <a:cs typeface="Segoe UI"/>
            </a:endParaRPr>
          </a:p>
        </p:txBody>
      </p:sp>
      <p:sp>
        <p:nvSpPr>
          <p:cNvPr id="17" name="object 17"/>
          <p:cNvSpPr txBox="1">
            <a:spLocks noGrp="1"/>
          </p:cNvSpPr>
          <p:nvPr>
            <p:ph type="title"/>
          </p:nvPr>
        </p:nvSpPr>
        <p:spPr>
          <a:xfrm>
            <a:off x="1628986" y="223593"/>
            <a:ext cx="6991773" cy="428387"/>
          </a:xfrm>
          <a:prstGeom prst="rect">
            <a:avLst/>
          </a:prstGeom>
        </p:spPr>
        <p:txBody>
          <a:bodyPr vert="horz" wrap="square" lIns="0" tIns="17780" rIns="0" bIns="0" rtlCol="0">
            <a:spAutoFit/>
          </a:bodyPr>
          <a:lstStyle/>
          <a:p>
            <a:pPr marL="16933">
              <a:spcBef>
                <a:spcPts val="140"/>
              </a:spcBef>
            </a:pPr>
            <a:r>
              <a:rPr sz="2667" dirty="0">
                <a:solidFill>
                  <a:srgbClr val="000000"/>
                </a:solidFill>
              </a:rPr>
              <a:t>National</a:t>
            </a:r>
            <a:r>
              <a:rPr sz="2667" spc="-93" dirty="0">
                <a:solidFill>
                  <a:srgbClr val="000000"/>
                </a:solidFill>
              </a:rPr>
              <a:t> </a:t>
            </a:r>
            <a:r>
              <a:rPr sz="2667" spc="-13" dirty="0">
                <a:solidFill>
                  <a:srgbClr val="000000"/>
                </a:solidFill>
              </a:rPr>
              <a:t>Electric</a:t>
            </a:r>
            <a:r>
              <a:rPr sz="2667" spc="-180" dirty="0">
                <a:solidFill>
                  <a:srgbClr val="000000"/>
                </a:solidFill>
              </a:rPr>
              <a:t> </a:t>
            </a:r>
            <a:r>
              <a:rPr sz="2667" spc="-27" dirty="0">
                <a:solidFill>
                  <a:srgbClr val="000000"/>
                </a:solidFill>
              </a:rPr>
              <a:t>Vehicle</a:t>
            </a:r>
            <a:r>
              <a:rPr sz="2667" spc="-60" dirty="0">
                <a:solidFill>
                  <a:srgbClr val="000000"/>
                </a:solidFill>
              </a:rPr>
              <a:t> </a:t>
            </a:r>
            <a:r>
              <a:rPr sz="2667" dirty="0">
                <a:solidFill>
                  <a:srgbClr val="000000"/>
                </a:solidFill>
              </a:rPr>
              <a:t>Infrastructure</a:t>
            </a:r>
            <a:r>
              <a:rPr sz="2667" spc="-20" dirty="0">
                <a:solidFill>
                  <a:srgbClr val="000000"/>
                </a:solidFill>
              </a:rPr>
              <a:t> </a:t>
            </a:r>
            <a:r>
              <a:rPr sz="2667" spc="-13" dirty="0">
                <a:solidFill>
                  <a:srgbClr val="000000"/>
                </a:solidFill>
              </a:rPr>
              <a:t>Program</a:t>
            </a:r>
            <a:endParaRPr sz="2667"/>
          </a:p>
        </p:txBody>
      </p:sp>
      <p:pic>
        <p:nvPicPr>
          <p:cNvPr id="18" name="object 18"/>
          <p:cNvPicPr/>
          <p:nvPr/>
        </p:nvPicPr>
        <p:blipFill>
          <a:blip r:embed="rId4" cstate="print"/>
          <a:stretch>
            <a:fillRect/>
          </a:stretch>
        </p:blipFill>
        <p:spPr>
          <a:xfrm>
            <a:off x="10588753" y="452857"/>
            <a:ext cx="1310639" cy="1221511"/>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6386577" y="0"/>
            <a:ext cx="5805593" cy="6858000"/>
            <a:chOff x="4789932" y="0"/>
            <a:chExt cx="4354195" cy="5143500"/>
          </a:xfrm>
        </p:grpSpPr>
        <p:sp>
          <p:nvSpPr>
            <p:cNvPr id="3" name="object 3"/>
            <p:cNvSpPr/>
            <p:nvPr/>
          </p:nvSpPr>
          <p:spPr>
            <a:xfrm>
              <a:off x="7868411" y="0"/>
              <a:ext cx="1275715" cy="1277620"/>
            </a:xfrm>
            <a:custGeom>
              <a:avLst/>
              <a:gdLst/>
              <a:ahLst/>
              <a:cxnLst/>
              <a:rect l="l" t="t" r="r" b="b"/>
              <a:pathLst>
                <a:path w="1275715" h="1277620">
                  <a:moveTo>
                    <a:pt x="1275588" y="0"/>
                  </a:moveTo>
                  <a:lnTo>
                    <a:pt x="0" y="0"/>
                  </a:lnTo>
                  <a:lnTo>
                    <a:pt x="1275588" y="1277112"/>
                  </a:lnTo>
                  <a:lnTo>
                    <a:pt x="1275588" y="0"/>
                  </a:lnTo>
                  <a:close/>
                </a:path>
              </a:pathLst>
            </a:custGeom>
            <a:solidFill>
              <a:srgbClr val="ED6B29"/>
            </a:solidFill>
          </p:spPr>
          <p:txBody>
            <a:bodyPr wrap="square" lIns="0" tIns="0" rIns="0" bIns="0" rtlCol="0"/>
            <a:lstStyle/>
            <a:p>
              <a:pPr defTabSz="1219170"/>
              <a:endParaRPr sz="2400" kern="0">
                <a:solidFill>
                  <a:sysClr val="windowText" lastClr="000000"/>
                </a:solidFill>
              </a:endParaRPr>
            </a:p>
          </p:txBody>
        </p:sp>
        <p:pic>
          <p:nvPicPr>
            <p:cNvPr id="4" name="object 4"/>
            <p:cNvPicPr/>
            <p:nvPr/>
          </p:nvPicPr>
          <p:blipFill>
            <a:blip r:embed="rId2" cstate="print"/>
            <a:stretch>
              <a:fillRect/>
            </a:stretch>
          </p:blipFill>
          <p:spPr>
            <a:xfrm>
              <a:off x="5931408" y="0"/>
              <a:ext cx="3212591" cy="5143500"/>
            </a:xfrm>
            <a:prstGeom prst="rect">
              <a:avLst/>
            </a:prstGeom>
          </p:spPr>
        </p:pic>
        <p:pic>
          <p:nvPicPr>
            <p:cNvPr id="5" name="object 5"/>
            <p:cNvPicPr/>
            <p:nvPr/>
          </p:nvPicPr>
          <p:blipFill>
            <a:blip r:embed="rId3" cstate="print"/>
            <a:stretch>
              <a:fillRect/>
            </a:stretch>
          </p:blipFill>
          <p:spPr>
            <a:xfrm>
              <a:off x="4789932" y="3066288"/>
              <a:ext cx="1535010" cy="2077212"/>
            </a:xfrm>
            <a:prstGeom prst="rect">
              <a:avLst/>
            </a:prstGeom>
          </p:spPr>
        </p:pic>
      </p:grpSp>
      <p:sp>
        <p:nvSpPr>
          <p:cNvPr id="6" name="object 6"/>
          <p:cNvSpPr txBox="1">
            <a:spLocks noGrp="1"/>
          </p:cNvSpPr>
          <p:nvPr>
            <p:ph type="title"/>
          </p:nvPr>
        </p:nvSpPr>
        <p:spPr>
          <a:xfrm>
            <a:off x="511388" y="234854"/>
            <a:ext cx="5724313" cy="509541"/>
          </a:xfrm>
          <a:prstGeom prst="rect">
            <a:avLst/>
          </a:prstGeom>
        </p:spPr>
        <p:txBody>
          <a:bodyPr vert="horz" wrap="square" lIns="0" tIns="16933" rIns="0" bIns="0" rtlCol="0">
            <a:spAutoFit/>
          </a:bodyPr>
          <a:lstStyle/>
          <a:p>
            <a:pPr marL="16933">
              <a:spcBef>
                <a:spcPts val="133"/>
              </a:spcBef>
            </a:pPr>
            <a:r>
              <a:rPr sz="3200" spc="-13" dirty="0">
                <a:solidFill>
                  <a:srgbClr val="000000"/>
                </a:solidFill>
              </a:rPr>
              <a:t>Illinois</a:t>
            </a:r>
            <a:r>
              <a:rPr sz="3200" spc="-152" dirty="0">
                <a:solidFill>
                  <a:srgbClr val="000000"/>
                </a:solidFill>
              </a:rPr>
              <a:t> </a:t>
            </a:r>
            <a:r>
              <a:rPr sz="3200" dirty="0">
                <a:solidFill>
                  <a:srgbClr val="000000"/>
                </a:solidFill>
              </a:rPr>
              <a:t>Alternative</a:t>
            </a:r>
            <a:r>
              <a:rPr sz="3200" spc="-80" dirty="0">
                <a:solidFill>
                  <a:srgbClr val="000000"/>
                </a:solidFill>
              </a:rPr>
              <a:t> </a:t>
            </a:r>
            <a:r>
              <a:rPr sz="3200" dirty="0">
                <a:solidFill>
                  <a:srgbClr val="000000"/>
                </a:solidFill>
              </a:rPr>
              <a:t>Fuel</a:t>
            </a:r>
            <a:r>
              <a:rPr sz="3200" spc="-167" dirty="0">
                <a:solidFill>
                  <a:srgbClr val="000000"/>
                </a:solidFill>
              </a:rPr>
              <a:t> </a:t>
            </a:r>
            <a:r>
              <a:rPr sz="3200" spc="-13" dirty="0">
                <a:solidFill>
                  <a:srgbClr val="000000"/>
                </a:solidFill>
              </a:rPr>
              <a:t>Corridors</a:t>
            </a:r>
            <a:endParaRPr sz="3200"/>
          </a:p>
        </p:txBody>
      </p:sp>
      <p:sp>
        <p:nvSpPr>
          <p:cNvPr id="7" name="object 7"/>
          <p:cNvSpPr txBox="1"/>
          <p:nvPr/>
        </p:nvSpPr>
        <p:spPr>
          <a:xfrm>
            <a:off x="206585" y="1375545"/>
            <a:ext cx="4184227" cy="3791637"/>
          </a:xfrm>
          <a:prstGeom prst="rect">
            <a:avLst/>
          </a:prstGeom>
        </p:spPr>
        <p:txBody>
          <a:bodyPr vert="horz" wrap="square" lIns="0" tIns="59267" rIns="0" bIns="0" rtlCol="0">
            <a:spAutoFit/>
          </a:bodyPr>
          <a:lstStyle/>
          <a:p>
            <a:pPr marL="473275" indent="-456342" defTabSz="1219170">
              <a:spcBef>
                <a:spcPts val="467"/>
              </a:spcBef>
              <a:buFont typeface="Arial"/>
              <a:buChar char="•"/>
              <a:tabLst>
                <a:tab pos="473275" algn="l"/>
              </a:tabLst>
            </a:pPr>
            <a:r>
              <a:rPr sz="1400" b="1" kern="0" dirty="0">
                <a:solidFill>
                  <a:sysClr val="windowText" lastClr="000000"/>
                </a:solidFill>
                <a:latin typeface="Segoe UI"/>
                <a:cs typeface="Segoe UI"/>
              </a:rPr>
              <a:t>Electric</a:t>
            </a:r>
            <a:r>
              <a:rPr sz="1400" b="1" kern="0" spc="-47" dirty="0">
                <a:solidFill>
                  <a:sysClr val="windowText" lastClr="000000"/>
                </a:solidFill>
                <a:latin typeface="Segoe UI"/>
                <a:cs typeface="Segoe UI"/>
              </a:rPr>
              <a:t> </a:t>
            </a:r>
            <a:r>
              <a:rPr sz="1400" b="1" kern="0" dirty="0">
                <a:solidFill>
                  <a:sysClr val="windowText" lastClr="000000"/>
                </a:solidFill>
                <a:latin typeface="Segoe UI"/>
                <a:cs typeface="Segoe UI"/>
              </a:rPr>
              <a:t>Vehicle</a:t>
            </a:r>
            <a:r>
              <a:rPr sz="1400" b="1" kern="0" spc="-53" dirty="0">
                <a:solidFill>
                  <a:sysClr val="windowText" lastClr="000000"/>
                </a:solidFill>
                <a:latin typeface="Segoe UI"/>
                <a:cs typeface="Segoe UI"/>
              </a:rPr>
              <a:t> </a:t>
            </a:r>
            <a:r>
              <a:rPr sz="1400" b="1" kern="0" dirty="0">
                <a:solidFill>
                  <a:sysClr val="windowText" lastClr="000000"/>
                </a:solidFill>
                <a:latin typeface="Segoe UI"/>
                <a:cs typeface="Segoe UI"/>
              </a:rPr>
              <a:t>Signage</a:t>
            </a:r>
            <a:r>
              <a:rPr sz="1400" b="1" kern="0" spc="-20" dirty="0">
                <a:solidFill>
                  <a:sysClr val="windowText" lastClr="000000"/>
                </a:solidFill>
                <a:latin typeface="Segoe UI"/>
                <a:cs typeface="Segoe UI"/>
              </a:rPr>
              <a:t> </a:t>
            </a:r>
            <a:r>
              <a:rPr sz="1400" b="1" kern="0" spc="-27" dirty="0">
                <a:solidFill>
                  <a:sysClr val="windowText" lastClr="000000"/>
                </a:solidFill>
                <a:latin typeface="Segoe UI"/>
                <a:cs typeface="Segoe UI"/>
              </a:rPr>
              <a:t>Ready</a:t>
            </a:r>
            <a:endParaRPr sz="1400" kern="0">
              <a:solidFill>
                <a:sysClr val="windowText" lastClr="000000"/>
              </a:solidFill>
              <a:latin typeface="Segoe UI"/>
              <a:cs typeface="Segoe UI"/>
            </a:endParaRPr>
          </a:p>
          <a:p>
            <a:pPr marL="1008355" lvl="1" indent="-381837" defTabSz="1219170">
              <a:spcBef>
                <a:spcPts val="333"/>
              </a:spcBef>
              <a:buFont typeface="Arial"/>
              <a:buChar char="–"/>
              <a:tabLst>
                <a:tab pos="1008355" algn="l"/>
              </a:tabLst>
            </a:pPr>
            <a:r>
              <a:rPr sz="1400" b="1" kern="0" dirty="0">
                <a:solidFill>
                  <a:sysClr val="windowText" lastClr="000000"/>
                </a:solidFill>
                <a:latin typeface="Segoe UI"/>
                <a:cs typeface="Segoe UI"/>
              </a:rPr>
              <a:t>I-39</a:t>
            </a:r>
            <a:r>
              <a:rPr sz="1400" b="1" kern="0" spc="-47" dirty="0">
                <a:solidFill>
                  <a:sysClr val="windowText" lastClr="000000"/>
                </a:solidFill>
                <a:latin typeface="Segoe UI"/>
                <a:cs typeface="Segoe UI"/>
              </a:rPr>
              <a:t> </a:t>
            </a:r>
            <a:r>
              <a:rPr sz="1400" kern="0" dirty="0">
                <a:solidFill>
                  <a:sysClr val="windowText" lastClr="000000"/>
                </a:solidFill>
                <a:latin typeface="Segoe UI"/>
                <a:cs typeface="Segoe UI"/>
              </a:rPr>
              <a:t>from</a:t>
            </a:r>
            <a:r>
              <a:rPr sz="1400" kern="0" spc="-40" dirty="0">
                <a:solidFill>
                  <a:sysClr val="windowText" lastClr="000000"/>
                </a:solidFill>
                <a:latin typeface="Segoe UI"/>
                <a:cs typeface="Segoe UI"/>
              </a:rPr>
              <a:t> </a:t>
            </a:r>
            <a:r>
              <a:rPr sz="1400" kern="0" dirty="0">
                <a:solidFill>
                  <a:sysClr val="windowText" lastClr="000000"/>
                </a:solidFill>
                <a:latin typeface="Segoe UI"/>
                <a:cs typeface="Segoe UI"/>
              </a:rPr>
              <a:t>Rockford</a:t>
            </a:r>
            <a:r>
              <a:rPr sz="1400" kern="0" spc="-60" dirty="0">
                <a:solidFill>
                  <a:sysClr val="windowText" lastClr="000000"/>
                </a:solidFill>
                <a:latin typeface="Segoe UI"/>
                <a:cs typeface="Segoe UI"/>
              </a:rPr>
              <a:t> </a:t>
            </a:r>
            <a:r>
              <a:rPr sz="1400" kern="0" dirty="0">
                <a:solidFill>
                  <a:sysClr val="windowText" lastClr="000000"/>
                </a:solidFill>
                <a:latin typeface="Segoe UI"/>
                <a:cs typeface="Segoe UI"/>
              </a:rPr>
              <a:t>IL to</a:t>
            </a:r>
            <a:r>
              <a:rPr sz="1400" kern="0" spc="-20" dirty="0">
                <a:solidFill>
                  <a:sysClr val="windowText" lastClr="000000"/>
                </a:solidFill>
                <a:latin typeface="Segoe UI"/>
                <a:cs typeface="Segoe UI"/>
              </a:rPr>
              <a:t> </a:t>
            </a:r>
            <a:r>
              <a:rPr sz="1400" kern="0" dirty="0">
                <a:solidFill>
                  <a:sysClr val="windowText" lastClr="000000"/>
                </a:solidFill>
                <a:latin typeface="Segoe UI"/>
                <a:cs typeface="Segoe UI"/>
              </a:rPr>
              <a:t>Sun Prairie</a:t>
            </a:r>
            <a:r>
              <a:rPr sz="1400" kern="0" spc="-27" dirty="0">
                <a:solidFill>
                  <a:sysClr val="windowText" lastClr="000000"/>
                </a:solidFill>
                <a:latin typeface="Segoe UI"/>
                <a:cs typeface="Segoe UI"/>
              </a:rPr>
              <a:t> </a:t>
            </a:r>
            <a:r>
              <a:rPr sz="1400" kern="0" spc="-33" dirty="0">
                <a:solidFill>
                  <a:sysClr val="windowText" lastClr="000000"/>
                </a:solidFill>
                <a:latin typeface="Segoe UI"/>
                <a:cs typeface="Segoe UI"/>
              </a:rPr>
              <a:t>WI</a:t>
            </a:r>
            <a:endParaRPr sz="1400" kern="0">
              <a:solidFill>
                <a:sysClr val="windowText" lastClr="000000"/>
              </a:solidFill>
              <a:latin typeface="Segoe UI"/>
              <a:cs typeface="Segoe UI"/>
            </a:endParaRPr>
          </a:p>
          <a:p>
            <a:pPr marL="1008355" lvl="1" indent="-381837" defTabSz="1219170">
              <a:spcBef>
                <a:spcPts val="339"/>
              </a:spcBef>
              <a:buFont typeface="Arial"/>
              <a:buChar char="–"/>
              <a:tabLst>
                <a:tab pos="1008355" algn="l"/>
              </a:tabLst>
            </a:pPr>
            <a:r>
              <a:rPr sz="1400" b="1" kern="0" dirty="0">
                <a:solidFill>
                  <a:sysClr val="windowText" lastClr="000000"/>
                </a:solidFill>
                <a:latin typeface="Segoe UI"/>
                <a:cs typeface="Segoe UI"/>
              </a:rPr>
              <a:t>I-55</a:t>
            </a:r>
            <a:r>
              <a:rPr sz="1400" b="1" kern="0" spc="-47" dirty="0">
                <a:solidFill>
                  <a:sysClr val="windowText" lastClr="000000"/>
                </a:solidFill>
                <a:latin typeface="Segoe UI"/>
                <a:cs typeface="Segoe UI"/>
              </a:rPr>
              <a:t> </a:t>
            </a:r>
            <a:r>
              <a:rPr sz="1400" kern="0" dirty="0">
                <a:solidFill>
                  <a:sysClr val="windowText" lastClr="000000"/>
                </a:solidFill>
                <a:latin typeface="Segoe UI"/>
                <a:cs typeface="Segoe UI"/>
              </a:rPr>
              <a:t>from</a:t>
            </a:r>
            <a:r>
              <a:rPr sz="1400" kern="0" spc="-40" dirty="0">
                <a:solidFill>
                  <a:sysClr val="windowText" lastClr="000000"/>
                </a:solidFill>
                <a:latin typeface="Segoe UI"/>
                <a:cs typeface="Segoe UI"/>
              </a:rPr>
              <a:t> </a:t>
            </a:r>
            <a:r>
              <a:rPr sz="1400" kern="0" dirty="0">
                <a:solidFill>
                  <a:sysClr val="windowText" lastClr="000000"/>
                </a:solidFill>
                <a:latin typeface="Segoe UI"/>
                <a:cs typeface="Segoe UI"/>
              </a:rPr>
              <a:t>Chicago</a:t>
            </a:r>
            <a:r>
              <a:rPr sz="1400" kern="0" spc="-40" dirty="0">
                <a:solidFill>
                  <a:sysClr val="windowText" lastClr="000000"/>
                </a:solidFill>
                <a:latin typeface="Segoe UI"/>
                <a:cs typeface="Segoe UI"/>
              </a:rPr>
              <a:t> </a:t>
            </a:r>
            <a:r>
              <a:rPr sz="1400" kern="0" dirty="0">
                <a:solidFill>
                  <a:sysClr val="windowText" lastClr="000000"/>
                </a:solidFill>
                <a:latin typeface="Segoe UI"/>
                <a:cs typeface="Segoe UI"/>
              </a:rPr>
              <a:t>IL</a:t>
            </a:r>
            <a:r>
              <a:rPr sz="1400" kern="0" spc="13" dirty="0">
                <a:solidFill>
                  <a:sysClr val="windowText" lastClr="000000"/>
                </a:solidFill>
                <a:latin typeface="Segoe UI"/>
                <a:cs typeface="Segoe UI"/>
              </a:rPr>
              <a:t> </a:t>
            </a:r>
            <a:r>
              <a:rPr sz="1400" kern="0" dirty="0">
                <a:solidFill>
                  <a:sysClr val="windowText" lastClr="000000"/>
                </a:solidFill>
                <a:latin typeface="Segoe UI"/>
                <a:cs typeface="Segoe UI"/>
              </a:rPr>
              <a:t>to</a:t>
            </a:r>
            <a:r>
              <a:rPr sz="1400" kern="0" spc="-20" dirty="0">
                <a:solidFill>
                  <a:sysClr val="windowText" lastClr="000000"/>
                </a:solidFill>
                <a:latin typeface="Segoe UI"/>
                <a:cs typeface="Segoe UI"/>
              </a:rPr>
              <a:t> </a:t>
            </a:r>
            <a:r>
              <a:rPr sz="1400" kern="0" dirty="0">
                <a:solidFill>
                  <a:sysClr val="windowText" lastClr="000000"/>
                </a:solidFill>
                <a:latin typeface="Segoe UI"/>
                <a:cs typeface="Segoe UI"/>
              </a:rPr>
              <a:t>Bolingbrook,</a:t>
            </a:r>
            <a:r>
              <a:rPr sz="1400" kern="0" spc="-53" dirty="0">
                <a:solidFill>
                  <a:sysClr val="windowText" lastClr="000000"/>
                </a:solidFill>
                <a:latin typeface="Segoe UI"/>
                <a:cs typeface="Segoe UI"/>
              </a:rPr>
              <a:t> </a:t>
            </a:r>
            <a:r>
              <a:rPr sz="1400" kern="0" spc="-33" dirty="0">
                <a:solidFill>
                  <a:sysClr val="windowText" lastClr="000000"/>
                </a:solidFill>
                <a:latin typeface="Segoe UI"/>
                <a:cs typeface="Segoe UI"/>
              </a:rPr>
              <a:t>IL</a:t>
            </a:r>
            <a:endParaRPr sz="1400" kern="0">
              <a:solidFill>
                <a:sysClr val="windowText" lastClr="000000"/>
              </a:solidFill>
              <a:latin typeface="Segoe UI"/>
              <a:cs typeface="Segoe UI"/>
            </a:endParaRPr>
          </a:p>
          <a:p>
            <a:pPr marL="1008355" lvl="1" indent="-381837" defTabSz="1219170">
              <a:spcBef>
                <a:spcPts val="333"/>
              </a:spcBef>
              <a:buFont typeface="Arial"/>
              <a:buChar char="–"/>
              <a:tabLst>
                <a:tab pos="1008355" algn="l"/>
              </a:tabLst>
            </a:pPr>
            <a:r>
              <a:rPr sz="1400" b="1" kern="0" dirty="0">
                <a:solidFill>
                  <a:sysClr val="windowText" lastClr="000000"/>
                </a:solidFill>
                <a:latin typeface="Segoe UI"/>
                <a:cs typeface="Segoe UI"/>
              </a:rPr>
              <a:t>I-74</a:t>
            </a:r>
            <a:r>
              <a:rPr sz="1400" b="1" kern="0" spc="-47" dirty="0">
                <a:solidFill>
                  <a:sysClr val="windowText" lastClr="000000"/>
                </a:solidFill>
                <a:latin typeface="Segoe UI"/>
                <a:cs typeface="Segoe UI"/>
              </a:rPr>
              <a:t> </a:t>
            </a:r>
            <a:r>
              <a:rPr sz="1400" kern="0" dirty="0">
                <a:solidFill>
                  <a:sysClr val="windowText" lastClr="000000"/>
                </a:solidFill>
                <a:latin typeface="Segoe UI"/>
                <a:cs typeface="Segoe UI"/>
              </a:rPr>
              <a:t>from</a:t>
            </a:r>
            <a:r>
              <a:rPr sz="1400" kern="0" spc="-40" dirty="0">
                <a:solidFill>
                  <a:sysClr val="windowText" lastClr="000000"/>
                </a:solidFill>
                <a:latin typeface="Segoe UI"/>
                <a:cs typeface="Segoe UI"/>
              </a:rPr>
              <a:t> </a:t>
            </a:r>
            <a:r>
              <a:rPr sz="1400" kern="0" dirty="0">
                <a:solidFill>
                  <a:sysClr val="windowText" lastClr="000000"/>
                </a:solidFill>
                <a:latin typeface="Segoe UI"/>
                <a:cs typeface="Segoe UI"/>
              </a:rPr>
              <a:t>IL/IA</a:t>
            </a:r>
            <a:r>
              <a:rPr sz="1400" kern="0" spc="7" dirty="0">
                <a:solidFill>
                  <a:sysClr val="windowText" lastClr="000000"/>
                </a:solidFill>
                <a:latin typeface="Segoe UI"/>
                <a:cs typeface="Segoe UI"/>
              </a:rPr>
              <a:t> </a:t>
            </a:r>
            <a:r>
              <a:rPr sz="1400" kern="0" dirty="0">
                <a:solidFill>
                  <a:sysClr val="windowText" lastClr="000000"/>
                </a:solidFill>
                <a:latin typeface="Segoe UI"/>
                <a:cs typeface="Segoe UI"/>
              </a:rPr>
              <a:t>border</a:t>
            </a:r>
            <a:r>
              <a:rPr sz="1400" kern="0" spc="-53" dirty="0">
                <a:solidFill>
                  <a:sysClr val="windowText" lastClr="000000"/>
                </a:solidFill>
                <a:latin typeface="Segoe UI"/>
                <a:cs typeface="Segoe UI"/>
              </a:rPr>
              <a:t> </a:t>
            </a:r>
            <a:r>
              <a:rPr sz="1400" kern="0" dirty="0">
                <a:solidFill>
                  <a:sysClr val="windowText" lastClr="000000"/>
                </a:solidFill>
                <a:latin typeface="Segoe UI"/>
                <a:cs typeface="Segoe UI"/>
              </a:rPr>
              <a:t>to</a:t>
            </a:r>
            <a:r>
              <a:rPr sz="1400" kern="0" spc="-27" dirty="0">
                <a:solidFill>
                  <a:sysClr val="windowText" lastClr="000000"/>
                </a:solidFill>
                <a:latin typeface="Segoe UI"/>
                <a:cs typeface="Segoe UI"/>
              </a:rPr>
              <a:t> </a:t>
            </a:r>
            <a:r>
              <a:rPr sz="1400" kern="0" dirty="0">
                <a:solidFill>
                  <a:sysClr val="windowText" lastClr="000000"/>
                </a:solidFill>
                <a:latin typeface="Segoe UI"/>
                <a:cs typeface="Segoe UI"/>
              </a:rPr>
              <a:t>IL/IN</a:t>
            </a:r>
            <a:r>
              <a:rPr sz="1400" kern="0" spc="20" dirty="0">
                <a:solidFill>
                  <a:sysClr val="windowText" lastClr="000000"/>
                </a:solidFill>
                <a:latin typeface="Segoe UI"/>
                <a:cs typeface="Segoe UI"/>
              </a:rPr>
              <a:t> </a:t>
            </a:r>
            <a:r>
              <a:rPr sz="1400" kern="0" spc="-13" dirty="0">
                <a:solidFill>
                  <a:sysClr val="windowText" lastClr="000000"/>
                </a:solidFill>
                <a:latin typeface="Segoe UI"/>
                <a:cs typeface="Segoe UI"/>
              </a:rPr>
              <a:t>border</a:t>
            </a:r>
            <a:endParaRPr sz="1400" kern="0">
              <a:solidFill>
                <a:sysClr val="windowText" lastClr="000000"/>
              </a:solidFill>
              <a:latin typeface="Segoe UI"/>
              <a:cs typeface="Segoe UI"/>
            </a:endParaRPr>
          </a:p>
          <a:p>
            <a:pPr marL="1008355" lvl="1" indent="-381837" defTabSz="1219170">
              <a:spcBef>
                <a:spcPts val="333"/>
              </a:spcBef>
              <a:buFont typeface="Arial"/>
              <a:buChar char="–"/>
              <a:tabLst>
                <a:tab pos="1008355" algn="l"/>
              </a:tabLst>
            </a:pPr>
            <a:r>
              <a:rPr sz="1400" b="1" kern="0" dirty="0">
                <a:solidFill>
                  <a:sysClr val="windowText" lastClr="000000"/>
                </a:solidFill>
                <a:latin typeface="Segoe UI"/>
                <a:cs typeface="Segoe UI"/>
              </a:rPr>
              <a:t>I-80</a:t>
            </a:r>
            <a:r>
              <a:rPr sz="1400" b="1" kern="0" spc="-40" dirty="0">
                <a:solidFill>
                  <a:sysClr val="windowText" lastClr="000000"/>
                </a:solidFill>
                <a:latin typeface="Segoe UI"/>
                <a:cs typeface="Segoe UI"/>
              </a:rPr>
              <a:t> </a:t>
            </a:r>
            <a:r>
              <a:rPr sz="1400" kern="0" dirty="0">
                <a:solidFill>
                  <a:sysClr val="windowText" lastClr="000000"/>
                </a:solidFill>
                <a:latin typeface="Segoe UI"/>
                <a:cs typeface="Segoe UI"/>
              </a:rPr>
              <a:t>from</a:t>
            </a:r>
            <a:r>
              <a:rPr sz="1400" kern="0" spc="-33" dirty="0">
                <a:solidFill>
                  <a:sysClr val="windowText" lastClr="000000"/>
                </a:solidFill>
                <a:latin typeface="Segoe UI"/>
                <a:cs typeface="Segoe UI"/>
              </a:rPr>
              <a:t> </a:t>
            </a:r>
            <a:r>
              <a:rPr sz="1400" kern="0" dirty="0">
                <a:solidFill>
                  <a:sysClr val="windowText" lastClr="000000"/>
                </a:solidFill>
                <a:latin typeface="Segoe UI"/>
                <a:cs typeface="Segoe UI"/>
              </a:rPr>
              <a:t>IL/IN</a:t>
            </a:r>
            <a:r>
              <a:rPr sz="1400" kern="0" spc="13" dirty="0">
                <a:solidFill>
                  <a:sysClr val="windowText" lastClr="000000"/>
                </a:solidFill>
                <a:latin typeface="Segoe UI"/>
                <a:cs typeface="Segoe UI"/>
              </a:rPr>
              <a:t> </a:t>
            </a:r>
            <a:r>
              <a:rPr sz="1400" kern="0" dirty="0">
                <a:solidFill>
                  <a:sysClr val="windowText" lastClr="000000"/>
                </a:solidFill>
                <a:latin typeface="Segoe UI"/>
                <a:cs typeface="Segoe UI"/>
              </a:rPr>
              <a:t>border</a:t>
            </a:r>
            <a:r>
              <a:rPr sz="1400" kern="0" spc="-40" dirty="0">
                <a:solidFill>
                  <a:sysClr val="windowText" lastClr="000000"/>
                </a:solidFill>
                <a:latin typeface="Segoe UI"/>
                <a:cs typeface="Segoe UI"/>
              </a:rPr>
              <a:t> </a:t>
            </a:r>
            <a:r>
              <a:rPr sz="1400" kern="0" dirty="0">
                <a:solidFill>
                  <a:sysClr val="windowText" lastClr="000000"/>
                </a:solidFill>
                <a:latin typeface="Segoe UI"/>
                <a:cs typeface="Segoe UI"/>
              </a:rPr>
              <a:t>to</a:t>
            </a:r>
            <a:r>
              <a:rPr sz="1400" kern="0" spc="-13" dirty="0">
                <a:solidFill>
                  <a:sysClr val="windowText" lastClr="000000"/>
                </a:solidFill>
                <a:latin typeface="Segoe UI"/>
                <a:cs typeface="Segoe UI"/>
              </a:rPr>
              <a:t> </a:t>
            </a:r>
            <a:r>
              <a:rPr sz="1400" kern="0" dirty="0">
                <a:solidFill>
                  <a:sysClr val="windowText" lastClr="000000"/>
                </a:solidFill>
                <a:latin typeface="Segoe UI"/>
                <a:cs typeface="Segoe UI"/>
              </a:rPr>
              <a:t>Joliet</a:t>
            </a:r>
            <a:r>
              <a:rPr sz="1400" kern="0" spc="-20" dirty="0">
                <a:solidFill>
                  <a:sysClr val="windowText" lastClr="000000"/>
                </a:solidFill>
                <a:latin typeface="Segoe UI"/>
                <a:cs typeface="Segoe UI"/>
              </a:rPr>
              <a:t> </a:t>
            </a:r>
            <a:r>
              <a:rPr sz="1400" kern="0" spc="-33" dirty="0">
                <a:solidFill>
                  <a:sysClr val="windowText" lastClr="000000"/>
                </a:solidFill>
                <a:latin typeface="Segoe UI"/>
                <a:cs typeface="Segoe UI"/>
              </a:rPr>
              <a:t>IL</a:t>
            </a:r>
            <a:endParaRPr sz="1400" kern="0">
              <a:solidFill>
                <a:sysClr val="windowText" lastClr="000000"/>
              </a:solidFill>
              <a:latin typeface="Segoe UI"/>
              <a:cs typeface="Segoe UI"/>
            </a:endParaRPr>
          </a:p>
          <a:p>
            <a:pPr marL="1008355" marR="6773" lvl="1" indent="-382684" defTabSz="1219170">
              <a:spcBef>
                <a:spcPts val="339"/>
              </a:spcBef>
              <a:buFont typeface="Arial"/>
              <a:buChar char="–"/>
              <a:tabLst>
                <a:tab pos="1008355" algn="l"/>
              </a:tabLst>
            </a:pPr>
            <a:r>
              <a:rPr sz="1400" b="1" kern="0" dirty="0">
                <a:solidFill>
                  <a:sysClr val="windowText" lastClr="000000"/>
                </a:solidFill>
                <a:latin typeface="Segoe UI"/>
                <a:cs typeface="Segoe UI"/>
              </a:rPr>
              <a:t>I-90</a:t>
            </a:r>
            <a:r>
              <a:rPr sz="1400" b="1" kern="0" spc="-47" dirty="0">
                <a:solidFill>
                  <a:sysClr val="windowText" lastClr="000000"/>
                </a:solidFill>
                <a:latin typeface="Segoe UI"/>
                <a:cs typeface="Segoe UI"/>
              </a:rPr>
              <a:t> </a:t>
            </a:r>
            <a:r>
              <a:rPr sz="1400" kern="0" dirty="0">
                <a:solidFill>
                  <a:sysClr val="windowText" lastClr="000000"/>
                </a:solidFill>
                <a:latin typeface="Segoe UI"/>
                <a:cs typeface="Segoe UI"/>
              </a:rPr>
              <a:t>from</a:t>
            </a:r>
            <a:r>
              <a:rPr sz="1400" kern="0" spc="-40" dirty="0">
                <a:solidFill>
                  <a:sysClr val="windowText" lastClr="000000"/>
                </a:solidFill>
                <a:latin typeface="Segoe UI"/>
                <a:cs typeface="Segoe UI"/>
              </a:rPr>
              <a:t> </a:t>
            </a:r>
            <a:r>
              <a:rPr sz="1400" kern="0" dirty="0">
                <a:solidFill>
                  <a:sysClr val="windowText" lastClr="000000"/>
                </a:solidFill>
                <a:latin typeface="Segoe UI"/>
                <a:cs typeface="Segoe UI"/>
              </a:rPr>
              <a:t>IL/IN</a:t>
            </a:r>
            <a:r>
              <a:rPr sz="1400" kern="0" spc="7" dirty="0">
                <a:solidFill>
                  <a:sysClr val="windowText" lastClr="000000"/>
                </a:solidFill>
                <a:latin typeface="Segoe UI"/>
                <a:cs typeface="Segoe UI"/>
              </a:rPr>
              <a:t> </a:t>
            </a:r>
            <a:r>
              <a:rPr sz="1400" kern="0" dirty="0">
                <a:solidFill>
                  <a:sysClr val="windowText" lastClr="000000"/>
                </a:solidFill>
                <a:latin typeface="Segoe UI"/>
                <a:cs typeface="Segoe UI"/>
              </a:rPr>
              <a:t>border</a:t>
            </a:r>
            <a:r>
              <a:rPr sz="1400" kern="0" spc="-47" dirty="0">
                <a:solidFill>
                  <a:sysClr val="windowText" lastClr="000000"/>
                </a:solidFill>
                <a:latin typeface="Segoe UI"/>
                <a:cs typeface="Segoe UI"/>
              </a:rPr>
              <a:t> </a:t>
            </a:r>
            <a:r>
              <a:rPr sz="1400" kern="0" dirty="0">
                <a:solidFill>
                  <a:sysClr val="windowText" lastClr="000000"/>
                </a:solidFill>
                <a:latin typeface="Segoe UI"/>
                <a:cs typeface="Segoe UI"/>
              </a:rPr>
              <a:t>to</a:t>
            </a:r>
            <a:r>
              <a:rPr sz="1400" kern="0" spc="-20" dirty="0">
                <a:solidFill>
                  <a:sysClr val="windowText" lastClr="000000"/>
                </a:solidFill>
                <a:latin typeface="Segoe UI"/>
                <a:cs typeface="Segoe UI"/>
              </a:rPr>
              <a:t> </a:t>
            </a:r>
            <a:r>
              <a:rPr sz="1400" kern="0" dirty="0">
                <a:solidFill>
                  <a:sysClr val="windowText" lastClr="000000"/>
                </a:solidFill>
                <a:latin typeface="Segoe UI"/>
                <a:cs typeface="Segoe UI"/>
              </a:rPr>
              <a:t>Sun</a:t>
            </a:r>
            <a:r>
              <a:rPr sz="1400" kern="0" spc="7" dirty="0">
                <a:solidFill>
                  <a:sysClr val="windowText" lastClr="000000"/>
                </a:solidFill>
                <a:latin typeface="Segoe UI"/>
                <a:cs typeface="Segoe UI"/>
              </a:rPr>
              <a:t> </a:t>
            </a:r>
            <a:r>
              <a:rPr sz="1400" kern="0" dirty="0">
                <a:solidFill>
                  <a:sysClr val="windowText" lastClr="000000"/>
                </a:solidFill>
                <a:latin typeface="Segoe UI"/>
                <a:cs typeface="Segoe UI"/>
              </a:rPr>
              <a:t>Prairie</a:t>
            </a:r>
            <a:r>
              <a:rPr sz="1400" kern="0" spc="-47" dirty="0">
                <a:solidFill>
                  <a:sysClr val="windowText" lastClr="000000"/>
                </a:solidFill>
                <a:latin typeface="Segoe UI"/>
                <a:cs typeface="Segoe UI"/>
              </a:rPr>
              <a:t> </a:t>
            </a:r>
            <a:r>
              <a:rPr sz="1400" kern="0" spc="-33" dirty="0">
                <a:solidFill>
                  <a:sysClr val="windowText" lastClr="000000"/>
                </a:solidFill>
                <a:latin typeface="Segoe UI"/>
                <a:cs typeface="Segoe UI"/>
              </a:rPr>
              <a:t>WI; </a:t>
            </a:r>
            <a:r>
              <a:rPr sz="1400" kern="0" dirty="0">
                <a:solidFill>
                  <a:sysClr val="windowText" lastClr="000000"/>
                </a:solidFill>
                <a:latin typeface="Segoe UI"/>
                <a:cs typeface="Segoe UI"/>
              </a:rPr>
              <a:t>and,</a:t>
            </a:r>
            <a:r>
              <a:rPr sz="1400" kern="0" spc="-20" dirty="0">
                <a:solidFill>
                  <a:sysClr val="windowText" lastClr="000000"/>
                </a:solidFill>
                <a:latin typeface="Segoe UI"/>
                <a:cs typeface="Segoe UI"/>
              </a:rPr>
              <a:t> </a:t>
            </a:r>
            <a:r>
              <a:rPr sz="1400" kern="0" dirty="0">
                <a:solidFill>
                  <a:sysClr val="windowText" lastClr="000000"/>
                </a:solidFill>
                <a:latin typeface="Segoe UI"/>
                <a:cs typeface="Segoe UI"/>
              </a:rPr>
              <a:t>from</a:t>
            </a:r>
            <a:r>
              <a:rPr sz="1400" kern="0" spc="-60" dirty="0">
                <a:solidFill>
                  <a:sysClr val="windowText" lastClr="000000"/>
                </a:solidFill>
                <a:latin typeface="Segoe UI"/>
                <a:cs typeface="Segoe UI"/>
              </a:rPr>
              <a:t> </a:t>
            </a:r>
            <a:r>
              <a:rPr sz="1400" kern="0" dirty="0">
                <a:solidFill>
                  <a:sysClr val="windowText" lastClr="000000"/>
                </a:solidFill>
                <a:latin typeface="Segoe UI"/>
                <a:cs typeface="Segoe UI"/>
              </a:rPr>
              <a:t>La Crosse</a:t>
            </a:r>
            <a:r>
              <a:rPr sz="1400" kern="0" spc="-20" dirty="0">
                <a:solidFill>
                  <a:sysClr val="windowText" lastClr="000000"/>
                </a:solidFill>
                <a:latin typeface="Segoe UI"/>
                <a:cs typeface="Segoe UI"/>
              </a:rPr>
              <a:t> </a:t>
            </a:r>
            <a:r>
              <a:rPr sz="1400" kern="0" dirty="0">
                <a:solidFill>
                  <a:sysClr val="windowText" lastClr="000000"/>
                </a:solidFill>
                <a:latin typeface="Segoe UI"/>
                <a:cs typeface="Segoe UI"/>
              </a:rPr>
              <a:t>WI</a:t>
            </a:r>
            <a:r>
              <a:rPr sz="1400" kern="0" spc="-7" dirty="0">
                <a:solidFill>
                  <a:sysClr val="windowText" lastClr="000000"/>
                </a:solidFill>
                <a:latin typeface="Segoe UI"/>
                <a:cs typeface="Segoe UI"/>
              </a:rPr>
              <a:t> </a:t>
            </a:r>
            <a:r>
              <a:rPr sz="1400" kern="0" dirty="0">
                <a:solidFill>
                  <a:sysClr val="windowText" lastClr="000000"/>
                </a:solidFill>
                <a:latin typeface="Segoe UI"/>
                <a:cs typeface="Segoe UI"/>
              </a:rPr>
              <a:t>to</a:t>
            </a:r>
            <a:r>
              <a:rPr sz="1400" kern="0" spc="-20" dirty="0">
                <a:solidFill>
                  <a:sysClr val="windowText" lastClr="000000"/>
                </a:solidFill>
                <a:latin typeface="Segoe UI"/>
                <a:cs typeface="Segoe UI"/>
              </a:rPr>
              <a:t> </a:t>
            </a:r>
            <a:r>
              <a:rPr sz="1400" kern="0" dirty="0">
                <a:solidFill>
                  <a:sysClr val="windowText" lastClr="000000"/>
                </a:solidFill>
                <a:latin typeface="Segoe UI"/>
                <a:cs typeface="Segoe UI"/>
              </a:rPr>
              <a:t>Sparta</a:t>
            </a:r>
            <a:r>
              <a:rPr sz="1400" kern="0" spc="-47" dirty="0">
                <a:solidFill>
                  <a:sysClr val="windowText" lastClr="000000"/>
                </a:solidFill>
                <a:latin typeface="Segoe UI"/>
                <a:cs typeface="Segoe UI"/>
              </a:rPr>
              <a:t> </a:t>
            </a:r>
            <a:r>
              <a:rPr sz="1400" kern="0" spc="-33" dirty="0">
                <a:solidFill>
                  <a:sysClr val="windowText" lastClr="000000"/>
                </a:solidFill>
                <a:latin typeface="Segoe UI"/>
                <a:cs typeface="Segoe UI"/>
              </a:rPr>
              <a:t>WI</a:t>
            </a:r>
            <a:endParaRPr sz="1400" kern="0">
              <a:solidFill>
                <a:sysClr val="windowText" lastClr="000000"/>
              </a:solidFill>
              <a:latin typeface="Segoe UI"/>
              <a:cs typeface="Segoe UI"/>
            </a:endParaRPr>
          </a:p>
          <a:p>
            <a:pPr marL="1008355" lvl="1" indent="-381837" defTabSz="1219170">
              <a:spcBef>
                <a:spcPts val="333"/>
              </a:spcBef>
              <a:buFont typeface="Arial"/>
              <a:buChar char="–"/>
              <a:tabLst>
                <a:tab pos="1008355" algn="l"/>
              </a:tabLst>
            </a:pPr>
            <a:r>
              <a:rPr sz="1400" b="1" kern="0" dirty="0">
                <a:solidFill>
                  <a:sysClr val="windowText" lastClr="000000"/>
                </a:solidFill>
                <a:latin typeface="Segoe UI"/>
                <a:cs typeface="Segoe UI"/>
              </a:rPr>
              <a:t>I-94</a:t>
            </a:r>
            <a:r>
              <a:rPr sz="1400" b="1" kern="0" spc="-47" dirty="0">
                <a:solidFill>
                  <a:sysClr val="windowText" lastClr="000000"/>
                </a:solidFill>
                <a:latin typeface="Segoe UI"/>
                <a:cs typeface="Segoe UI"/>
              </a:rPr>
              <a:t> </a:t>
            </a:r>
            <a:r>
              <a:rPr sz="1400" kern="0" dirty="0">
                <a:solidFill>
                  <a:sysClr val="windowText" lastClr="000000"/>
                </a:solidFill>
                <a:latin typeface="Segoe UI"/>
                <a:cs typeface="Segoe UI"/>
              </a:rPr>
              <a:t>from</a:t>
            </a:r>
            <a:r>
              <a:rPr sz="1400" kern="0" spc="-47" dirty="0">
                <a:solidFill>
                  <a:sysClr val="windowText" lastClr="000000"/>
                </a:solidFill>
                <a:latin typeface="Segoe UI"/>
                <a:cs typeface="Segoe UI"/>
              </a:rPr>
              <a:t> </a:t>
            </a:r>
            <a:r>
              <a:rPr sz="1400" kern="0" dirty="0">
                <a:solidFill>
                  <a:sysClr val="windowText" lastClr="000000"/>
                </a:solidFill>
                <a:latin typeface="Segoe UI"/>
                <a:cs typeface="Segoe UI"/>
              </a:rPr>
              <a:t>Sun Prairie</a:t>
            </a:r>
            <a:r>
              <a:rPr sz="1400" kern="0" spc="-47" dirty="0">
                <a:solidFill>
                  <a:sysClr val="windowText" lastClr="000000"/>
                </a:solidFill>
                <a:latin typeface="Segoe UI"/>
                <a:cs typeface="Segoe UI"/>
              </a:rPr>
              <a:t> </a:t>
            </a:r>
            <a:r>
              <a:rPr sz="1400" kern="0" dirty="0">
                <a:solidFill>
                  <a:sysClr val="windowText" lastClr="000000"/>
                </a:solidFill>
                <a:latin typeface="Segoe UI"/>
                <a:cs typeface="Segoe UI"/>
              </a:rPr>
              <a:t>WI</a:t>
            </a:r>
            <a:r>
              <a:rPr sz="1400" kern="0" spc="-27" dirty="0">
                <a:solidFill>
                  <a:sysClr val="windowText" lastClr="000000"/>
                </a:solidFill>
                <a:latin typeface="Segoe UI"/>
                <a:cs typeface="Segoe UI"/>
              </a:rPr>
              <a:t> </a:t>
            </a:r>
            <a:r>
              <a:rPr sz="1400" kern="0" dirty="0">
                <a:solidFill>
                  <a:sysClr val="windowText" lastClr="000000"/>
                </a:solidFill>
                <a:latin typeface="Segoe UI"/>
                <a:cs typeface="Segoe UI"/>
              </a:rPr>
              <a:t>to</a:t>
            </a:r>
            <a:r>
              <a:rPr sz="1400" kern="0" spc="-13" dirty="0">
                <a:solidFill>
                  <a:sysClr val="windowText" lastClr="000000"/>
                </a:solidFill>
                <a:latin typeface="Segoe UI"/>
                <a:cs typeface="Segoe UI"/>
              </a:rPr>
              <a:t> </a:t>
            </a:r>
            <a:r>
              <a:rPr sz="1400" kern="0" dirty="0">
                <a:solidFill>
                  <a:sysClr val="windowText" lastClr="000000"/>
                </a:solidFill>
                <a:latin typeface="Segoe UI"/>
                <a:cs typeface="Segoe UI"/>
              </a:rPr>
              <a:t>IL/IN</a:t>
            </a:r>
            <a:r>
              <a:rPr sz="1400" kern="0" spc="7" dirty="0">
                <a:solidFill>
                  <a:sysClr val="windowText" lastClr="000000"/>
                </a:solidFill>
                <a:latin typeface="Segoe UI"/>
                <a:cs typeface="Segoe UI"/>
              </a:rPr>
              <a:t> </a:t>
            </a:r>
            <a:r>
              <a:rPr sz="1400" kern="0" spc="-13" dirty="0">
                <a:solidFill>
                  <a:sysClr val="windowText" lastClr="000000"/>
                </a:solidFill>
                <a:latin typeface="Segoe UI"/>
                <a:cs typeface="Segoe UI"/>
              </a:rPr>
              <a:t>border</a:t>
            </a:r>
            <a:endParaRPr sz="1400" kern="0">
              <a:solidFill>
                <a:sysClr val="windowText" lastClr="000000"/>
              </a:solidFill>
              <a:latin typeface="Segoe UI"/>
              <a:cs typeface="Segoe UI"/>
            </a:endParaRPr>
          </a:p>
          <a:p>
            <a:pPr marL="473275" indent="-456342" defTabSz="1219170">
              <a:spcBef>
                <a:spcPts val="339"/>
              </a:spcBef>
              <a:buFont typeface="Arial"/>
              <a:buChar char="•"/>
              <a:tabLst>
                <a:tab pos="473275" algn="l"/>
              </a:tabLst>
            </a:pPr>
            <a:r>
              <a:rPr sz="1400" b="1" kern="0" dirty="0">
                <a:solidFill>
                  <a:sysClr val="windowText" lastClr="000000"/>
                </a:solidFill>
                <a:latin typeface="Segoe UI"/>
                <a:cs typeface="Segoe UI"/>
              </a:rPr>
              <a:t>Electric</a:t>
            </a:r>
            <a:r>
              <a:rPr sz="1400" b="1" kern="0" spc="-47" dirty="0">
                <a:solidFill>
                  <a:sysClr val="windowText" lastClr="000000"/>
                </a:solidFill>
                <a:latin typeface="Segoe UI"/>
                <a:cs typeface="Segoe UI"/>
              </a:rPr>
              <a:t> </a:t>
            </a:r>
            <a:r>
              <a:rPr sz="1400" b="1" kern="0" dirty="0">
                <a:solidFill>
                  <a:sysClr val="windowText" lastClr="000000"/>
                </a:solidFill>
                <a:latin typeface="Segoe UI"/>
                <a:cs typeface="Segoe UI"/>
              </a:rPr>
              <a:t>Vehicle</a:t>
            </a:r>
            <a:r>
              <a:rPr sz="1400" b="1" kern="0" spc="-53" dirty="0">
                <a:solidFill>
                  <a:sysClr val="windowText" lastClr="000000"/>
                </a:solidFill>
                <a:latin typeface="Segoe UI"/>
                <a:cs typeface="Segoe UI"/>
              </a:rPr>
              <a:t> </a:t>
            </a:r>
            <a:r>
              <a:rPr sz="1400" b="1" kern="0" dirty="0">
                <a:solidFill>
                  <a:sysClr val="windowText" lastClr="000000"/>
                </a:solidFill>
                <a:latin typeface="Segoe UI"/>
                <a:cs typeface="Segoe UI"/>
              </a:rPr>
              <a:t>Signage</a:t>
            </a:r>
            <a:r>
              <a:rPr sz="1400" b="1" kern="0" spc="-20" dirty="0">
                <a:solidFill>
                  <a:sysClr val="windowText" lastClr="000000"/>
                </a:solidFill>
                <a:latin typeface="Segoe UI"/>
                <a:cs typeface="Segoe UI"/>
              </a:rPr>
              <a:t> </a:t>
            </a:r>
            <a:r>
              <a:rPr sz="1400" b="1" kern="0" spc="-13" dirty="0">
                <a:solidFill>
                  <a:sysClr val="windowText" lastClr="000000"/>
                </a:solidFill>
                <a:latin typeface="Segoe UI"/>
                <a:cs typeface="Segoe UI"/>
              </a:rPr>
              <a:t>Pending</a:t>
            </a:r>
            <a:endParaRPr sz="1400" kern="0">
              <a:solidFill>
                <a:sysClr val="windowText" lastClr="000000"/>
              </a:solidFill>
              <a:latin typeface="Segoe UI"/>
              <a:cs typeface="Segoe UI"/>
            </a:endParaRPr>
          </a:p>
          <a:p>
            <a:pPr marL="1008355" lvl="1" indent="-381837" defTabSz="1219170">
              <a:spcBef>
                <a:spcPts val="333"/>
              </a:spcBef>
              <a:buFont typeface="Arial"/>
              <a:buChar char="–"/>
              <a:tabLst>
                <a:tab pos="1008355" algn="l"/>
              </a:tabLst>
            </a:pPr>
            <a:r>
              <a:rPr sz="1400" b="1" kern="0" dirty="0">
                <a:solidFill>
                  <a:sysClr val="windowText" lastClr="000000"/>
                </a:solidFill>
                <a:latin typeface="Segoe UI"/>
                <a:cs typeface="Segoe UI"/>
              </a:rPr>
              <a:t>I-39</a:t>
            </a:r>
            <a:r>
              <a:rPr sz="1400" b="1" kern="0" spc="-33" dirty="0">
                <a:solidFill>
                  <a:sysClr val="windowText" lastClr="000000"/>
                </a:solidFill>
                <a:latin typeface="Segoe UI"/>
                <a:cs typeface="Segoe UI"/>
              </a:rPr>
              <a:t> </a:t>
            </a:r>
            <a:r>
              <a:rPr sz="1400" kern="0" dirty="0">
                <a:solidFill>
                  <a:sysClr val="windowText" lastClr="000000"/>
                </a:solidFill>
                <a:latin typeface="Segoe UI"/>
                <a:cs typeface="Segoe UI"/>
              </a:rPr>
              <a:t>from</a:t>
            </a:r>
            <a:r>
              <a:rPr sz="1400" kern="0" spc="-33" dirty="0">
                <a:solidFill>
                  <a:sysClr val="windowText" lastClr="000000"/>
                </a:solidFill>
                <a:latin typeface="Segoe UI"/>
                <a:cs typeface="Segoe UI"/>
              </a:rPr>
              <a:t> </a:t>
            </a:r>
            <a:r>
              <a:rPr sz="1400" kern="0" dirty="0">
                <a:solidFill>
                  <a:sysClr val="windowText" lastClr="000000"/>
                </a:solidFill>
                <a:latin typeface="Segoe UI"/>
                <a:cs typeface="Segoe UI"/>
              </a:rPr>
              <a:t>Normal</a:t>
            </a:r>
            <a:r>
              <a:rPr sz="1400" kern="0" spc="-40" dirty="0">
                <a:solidFill>
                  <a:sysClr val="windowText" lastClr="000000"/>
                </a:solidFill>
                <a:latin typeface="Segoe UI"/>
                <a:cs typeface="Segoe UI"/>
              </a:rPr>
              <a:t> </a:t>
            </a:r>
            <a:r>
              <a:rPr sz="1400" kern="0" dirty="0">
                <a:solidFill>
                  <a:sysClr val="windowText" lastClr="000000"/>
                </a:solidFill>
                <a:latin typeface="Segoe UI"/>
                <a:cs typeface="Segoe UI"/>
              </a:rPr>
              <a:t>IL</a:t>
            </a:r>
            <a:r>
              <a:rPr sz="1400" kern="0" spc="27" dirty="0">
                <a:solidFill>
                  <a:sysClr val="windowText" lastClr="000000"/>
                </a:solidFill>
                <a:latin typeface="Segoe UI"/>
                <a:cs typeface="Segoe UI"/>
              </a:rPr>
              <a:t> </a:t>
            </a:r>
            <a:r>
              <a:rPr sz="1400" kern="0" dirty="0">
                <a:solidFill>
                  <a:sysClr val="windowText" lastClr="000000"/>
                </a:solidFill>
                <a:latin typeface="Segoe UI"/>
                <a:cs typeface="Segoe UI"/>
              </a:rPr>
              <a:t>to</a:t>
            </a:r>
            <a:r>
              <a:rPr sz="1400" kern="0" spc="-13" dirty="0">
                <a:solidFill>
                  <a:sysClr val="windowText" lastClr="000000"/>
                </a:solidFill>
                <a:latin typeface="Segoe UI"/>
                <a:cs typeface="Segoe UI"/>
              </a:rPr>
              <a:t> </a:t>
            </a:r>
            <a:r>
              <a:rPr sz="1400" kern="0" dirty="0">
                <a:solidFill>
                  <a:sysClr val="windowText" lastClr="000000"/>
                </a:solidFill>
                <a:latin typeface="Segoe UI"/>
                <a:cs typeface="Segoe UI"/>
              </a:rPr>
              <a:t>Rockford</a:t>
            </a:r>
            <a:r>
              <a:rPr sz="1400" kern="0" spc="-53" dirty="0">
                <a:solidFill>
                  <a:sysClr val="windowText" lastClr="000000"/>
                </a:solidFill>
                <a:latin typeface="Segoe UI"/>
                <a:cs typeface="Segoe UI"/>
              </a:rPr>
              <a:t> </a:t>
            </a:r>
            <a:r>
              <a:rPr sz="1400" kern="0" spc="-33" dirty="0">
                <a:solidFill>
                  <a:sysClr val="windowText" lastClr="000000"/>
                </a:solidFill>
                <a:latin typeface="Segoe UI"/>
                <a:cs typeface="Segoe UI"/>
              </a:rPr>
              <a:t>IL</a:t>
            </a:r>
            <a:endParaRPr sz="1400" kern="0">
              <a:solidFill>
                <a:sysClr val="windowText" lastClr="000000"/>
              </a:solidFill>
              <a:latin typeface="Segoe UI"/>
              <a:cs typeface="Segoe UI"/>
            </a:endParaRPr>
          </a:p>
          <a:p>
            <a:pPr marL="1008355" lvl="1" indent="-381837" defTabSz="1219170">
              <a:spcBef>
                <a:spcPts val="333"/>
              </a:spcBef>
              <a:buFont typeface="Arial"/>
              <a:buChar char="–"/>
              <a:tabLst>
                <a:tab pos="1008355" algn="l"/>
              </a:tabLst>
            </a:pPr>
            <a:r>
              <a:rPr sz="1400" b="1" kern="0" dirty="0">
                <a:solidFill>
                  <a:sysClr val="windowText" lastClr="000000"/>
                </a:solidFill>
                <a:latin typeface="Segoe UI"/>
                <a:cs typeface="Segoe UI"/>
              </a:rPr>
              <a:t>I-55</a:t>
            </a:r>
            <a:r>
              <a:rPr sz="1400" b="1" kern="0" spc="-40" dirty="0">
                <a:solidFill>
                  <a:sysClr val="windowText" lastClr="000000"/>
                </a:solidFill>
                <a:latin typeface="Segoe UI"/>
                <a:cs typeface="Segoe UI"/>
              </a:rPr>
              <a:t> </a:t>
            </a:r>
            <a:r>
              <a:rPr sz="1400" kern="0" dirty="0">
                <a:solidFill>
                  <a:sysClr val="windowText" lastClr="000000"/>
                </a:solidFill>
                <a:latin typeface="Segoe UI"/>
                <a:cs typeface="Segoe UI"/>
              </a:rPr>
              <a:t>from</a:t>
            </a:r>
            <a:r>
              <a:rPr sz="1400" kern="0" spc="-33" dirty="0">
                <a:solidFill>
                  <a:sysClr val="windowText" lastClr="000000"/>
                </a:solidFill>
                <a:latin typeface="Segoe UI"/>
                <a:cs typeface="Segoe UI"/>
              </a:rPr>
              <a:t> </a:t>
            </a:r>
            <a:r>
              <a:rPr sz="1400" kern="0" dirty="0">
                <a:solidFill>
                  <a:sysClr val="windowText" lastClr="000000"/>
                </a:solidFill>
                <a:latin typeface="Segoe UI"/>
                <a:cs typeface="Segoe UI"/>
              </a:rPr>
              <a:t>Joliet</a:t>
            </a:r>
            <a:r>
              <a:rPr sz="1400" kern="0" spc="-20" dirty="0">
                <a:solidFill>
                  <a:sysClr val="windowText" lastClr="000000"/>
                </a:solidFill>
                <a:latin typeface="Segoe UI"/>
                <a:cs typeface="Segoe UI"/>
              </a:rPr>
              <a:t> </a:t>
            </a:r>
            <a:r>
              <a:rPr sz="1400" kern="0" dirty="0">
                <a:solidFill>
                  <a:sysClr val="windowText" lastClr="000000"/>
                </a:solidFill>
                <a:latin typeface="Segoe UI"/>
                <a:cs typeface="Segoe UI"/>
              </a:rPr>
              <a:t>IL</a:t>
            </a:r>
            <a:r>
              <a:rPr sz="1400" kern="0" spc="7" dirty="0">
                <a:solidFill>
                  <a:sysClr val="windowText" lastClr="000000"/>
                </a:solidFill>
                <a:latin typeface="Segoe UI"/>
                <a:cs typeface="Segoe UI"/>
              </a:rPr>
              <a:t> </a:t>
            </a:r>
            <a:r>
              <a:rPr sz="1400" kern="0" dirty="0">
                <a:solidFill>
                  <a:sysClr val="windowText" lastClr="000000"/>
                </a:solidFill>
                <a:latin typeface="Segoe UI"/>
                <a:cs typeface="Segoe UI"/>
              </a:rPr>
              <a:t>to</a:t>
            </a:r>
            <a:r>
              <a:rPr sz="1400" kern="0" spc="-20" dirty="0">
                <a:solidFill>
                  <a:sysClr val="windowText" lastClr="000000"/>
                </a:solidFill>
                <a:latin typeface="Segoe UI"/>
                <a:cs typeface="Segoe UI"/>
              </a:rPr>
              <a:t> </a:t>
            </a:r>
            <a:r>
              <a:rPr sz="1400" kern="0" dirty="0">
                <a:solidFill>
                  <a:sysClr val="windowText" lastClr="000000"/>
                </a:solidFill>
                <a:latin typeface="Segoe UI"/>
                <a:cs typeface="Segoe UI"/>
              </a:rPr>
              <a:t>St.</a:t>
            </a:r>
            <a:r>
              <a:rPr sz="1400" kern="0" spc="-7" dirty="0">
                <a:solidFill>
                  <a:sysClr val="windowText" lastClr="000000"/>
                </a:solidFill>
                <a:latin typeface="Segoe UI"/>
                <a:cs typeface="Segoe UI"/>
              </a:rPr>
              <a:t> </a:t>
            </a:r>
            <a:r>
              <a:rPr sz="1400" kern="0" spc="-13" dirty="0">
                <a:solidFill>
                  <a:sysClr val="windowText" lastClr="000000"/>
                </a:solidFill>
                <a:latin typeface="Segoe UI"/>
                <a:cs typeface="Segoe UI"/>
              </a:rPr>
              <a:t>Louis</a:t>
            </a:r>
            <a:endParaRPr sz="1400" kern="0">
              <a:solidFill>
                <a:sysClr val="windowText" lastClr="000000"/>
              </a:solidFill>
              <a:latin typeface="Segoe UI"/>
              <a:cs typeface="Segoe UI"/>
            </a:endParaRPr>
          </a:p>
          <a:p>
            <a:pPr marL="1008355" lvl="1" indent="-381837" defTabSz="1219170">
              <a:spcBef>
                <a:spcPts val="339"/>
              </a:spcBef>
              <a:buFont typeface="Arial"/>
              <a:buChar char="–"/>
              <a:tabLst>
                <a:tab pos="1008355" algn="l"/>
              </a:tabLst>
            </a:pPr>
            <a:r>
              <a:rPr sz="1400" b="1" kern="0" dirty="0">
                <a:solidFill>
                  <a:sysClr val="windowText" lastClr="000000"/>
                </a:solidFill>
                <a:latin typeface="Segoe UI"/>
                <a:cs typeface="Segoe UI"/>
              </a:rPr>
              <a:t>I-80</a:t>
            </a:r>
            <a:r>
              <a:rPr sz="1400" b="1" kern="0" spc="-47" dirty="0">
                <a:solidFill>
                  <a:sysClr val="windowText" lastClr="000000"/>
                </a:solidFill>
                <a:latin typeface="Segoe UI"/>
                <a:cs typeface="Segoe UI"/>
              </a:rPr>
              <a:t> </a:t>
            </a:r>
            <a:r>
              <a:rPr sz="1400" kern="0" dirty="0">
                <a:solidFill>
                  <a:sysClr val="windowText" lastClr="000000"/>
                </a:solidFill>
                <a:latin typeface="Segoe UI"/>
                <a:cs typeface="Segoe UI"/>
              </a:rPr>
              <a:t>from</a:t>
            </a:r>
            <a:r>
              <a:rPr sz="1400" kern="0" spc="-40" dirty="0">
                <a:solidFill>
                  <a:sysClr val="windowText" lastClr="000000"/>
                </a:solidFill>
                <a:latin typeface="Segoe UI"/>
                <a:cs typeface="Segoe UI"/>
              </a:rPr>
              <a:t> </a:t>
            </a:r>
            <a:r>
              <a:rPr sz="1400" kern="0" dirty="0">
                <a:solidFill>
                  <a:sysClr val="windowText" lastClr="000000"/>
                </a:solidFill>
                <a:latin typeface="Segoe UI"/>
                <a:cs typeface="Segoe UI"/>
              </a:rPr>
              <a:t>Joliet</a:t>
            </a:r>
            <a:r>
              <a:rPr sz="1400" kern="0" spc="-27" dirty="0">
                <a:solidFill>
                  <a:sysClr val="windowText" lastClr="000000"/>
                </a:solidFill>
                <a:latin typeface="Segoe UI"/>
                <a:cs typeface="Segoe UI"/>
              </a:rPr>
              <a:t> </a:t>
            </a:r>
            <a:r>
              <a:rPr sz="1400" kern="0" dirty="0">
                <a:solidFill>
                  <a:sysClr val="windowText" lastClr="000000"/>
                </a:solidFill>
                <a:latin typeface="Segoe UI"/>
                <a:cs typeface="Segoe UI"/>
              </a:rPr>
              <a:t>IL to</a:t>
            </a:r>
            <a:r>
              <a:rPr sz="1400" kern="0" spc="-20" dirty="0">
                <a:solidFill>
                  <a:sysClr val="windowText" lastClr="000000"/>
                </a:solidFill>
                <a:latin typeface="Segoe UI"/>
                <a:cs typeface="Segoe UI"/>
              </a:rPr>
              <a:t> </a:t>
            </a:r>
            <a:r>
              <a:rPr sz="1400" kern="0" dirty="0">
                <a:solidFill>
                  <a:sysClr val="windowText" lastClr="000000"/>
                </a:solidFill>
                <a:latin typeface="Segoe UI"/>
                <a:cs typeface="Segoe UI"/>
              </a:rPr>
              <a:t>IL/IA</a:t>
            </a:r>
            <a:r>
              <a:rPr sz="1400" kern="0" spc="7" dirty="0">
                <a:solidFill>
                  <a:sysClr val="windowText" lastClr="000000"/>
                </a:solidFill>
                <a:latin typeface="Segoe UI"/>
                <a:cs typeface="Segoe UI"/>
              </a:rPr>
              <a:t> </a:t>
            </a:r>
            <a:r>
              <a:rPr sz="1400" kern="0" spc="-13" dirty="0">
                <a:solidFill>
                  <a:sysClr val="windowText" lastClr="000000"/>
                </a:solidFill>
                <a:latin typeface="Segoe UI"/>
                <a:cs typeface="Segoe UI"/>
              </a:rPr>
              <a:t>border</a:t>
            </a:r>
            <a:endParaRPr sz="1400" kern="0">
              <a:solidFill>
                <a:sysClr val="windowText" lastClr="000000"/>
              </a:solidFill>
              <a:latin typeface="Segoe UI"/>
              <a:cs typeface="Segoe UI"/>
            </a:endParaRPr>
          </a:p>
          <a:p>
            <a:pPr marL="1008355" lvl="1" indent="-381837" defTabSz="1219170">
              <a:spcBef>
                <a:spcPts val="333"/>
              </a:spcBef>
              <a:buFont typeface="Arial"/>
              <a:buChar char="–"/>
              <a:tabLst>
                <a:tab pos="1008355" algn="l"/>
              </a:tabLst>
            </a:pPr>
            <a:r>
              <a:rPr sz="1400" b="1" kern="0" dirty="0">
                <a:solidFill>
                  <a:sysClr val="windowText" lastClr="000000"/>
                </a:solidFill>
                <a:latin typeface="Segoe UI"/>
                <a:cs typeface="Segoe UI"/>
              </a:rPr>
              <a:t>I-70</a:t>
            </a:r>
            <a:r>
              <a:rPr sz="1400" b="1" kern="0" spc="-47" dirty="0">
                <a:solidFill>
                  <a:sysClr val="windowText" lastClr="000000"/>
                </a:solidFill>
                <a:latin typeface="Segoe UI"/>
                <a:cs typeface="Segoe UI"/>
              </a:rPr>
              <a:t> </a:t>
            </a:r>
            <a:r>
              <a:rPr sz="1400" kern="0" dirty="0">
                <a:solidFill>
                  <a:sysClr val="windowText" lastClr="000000"/>
                </a:solidFill>
                <a:latin typeface="Segoe UI"/>
                <a:cs typeface="Segoe UI"/>
              </a:rPr>
              <a:t>from</a:t>
            </a:r>
            <a:r>
              <a:rPr sz="1400" kern="0" spc="-40" dirty="0">
                <a:solidFill>
                  <a:sysClr val="windowText" lastClr="000000"/>
                </a:solidFill>
                <a:latin typeface="Segoe UI"/>
                <a:cs typeface="Segoe UI"/>
              </a:rPr>
              <a:t> </a:t>
            </a:r>
            <a:r>
              <a:rPr sz="1400" kern="0" dirty="0">
                <a:solidFill>
                  <a:sysClr val="windowText" lastClr="000000"/>
                </a:solidFill>
                <a:latin typeface="Segoe UI"/>
                <a:cs typeface="Segoe UI"/>
              </a:rPr>
              <a:t>St.</a:t>
            </a:r>
            <a:r>
              <a:rPr sz="1400" kern="0" spc="-13" dirty="0">
                <a:solidFill>
                  <a:sysClr val="windowText" lastClr="000000"/>
                </a:solidFill>
                <a:latin typeface="Segoe UI"/>
                <a:cs typeface="Segoe UI"/>
              </a:rPr>
              <a:t> </a:t>
            </a:r>
            <a:r>
              <a:rPr sz="1400" kern="0" dirty="0">
                <a:solidFill>
                  <a:sysClr val="windowText" lastClr="000000"/>
                </a:solidFill>
                <a:latin typeface="Segoe UI"/>
                <a:cs typeface="Segoe UI"/>
              </a:rPr>
              <a:t>Louis</a:t>
            </a:r>
            <a:r>
              <a:rPr sz="1400" kern="0" spc="-7" dirty="0">
                <a:solidFill>
                  <a:sysClr val="windowText" lastClr="000000"/>
                </a:solidFill>
                <a:latin typeface="Segoe UI"/>
                <a:cs typeface="Segoe UI"/>
              </a:rPr>
              <a:t> </a:t>
            </a:r>
            <a:r>
              <a:rPr sz="1400" kern="0" dirty="0">
                <a:solidFill>
                  <a:sysClr val="windowText" lastClr="000000"/>
                </a:solidFill>
                <a:latin typeface="Segoe UI"/>
                <a:cs typeface="Segoe UI"/>
              </a:rPr>
              <a:t>to</a:t>
            </a:r>
            <a:r>
              <a:rPr sz="1400" kern="0" spc="-20" dirty="0">
                <a:solidFill>
                  <a:sysClr val="windowText" lastClr="000000"/>
                </a:solidFill>
                <a:latin typeface="Segoe UI"/>
                <a:cs typeface="Segoe UI"/>
              </a:rPr>
              <a:t> </a:t>
            </a:r>
            <a:r>
              <a:rPr sz="1400" kern="0" dirty="0">
                <a:solidFill>
                  <a:sysClr val="windowText" lastClr="000000"/>
                </a:solidFill>
                <a:latin typeface="Segoe UI"/>
                <a:cs typeface="Segoe UI"/>
              </a:rPr>
              <a:t>Indiana</a:t>
            </a:r>
            <a:r>
              <a:rPr sz="1400" kern="0" spc="-27" dirty="0">
                <a:solidFill>
                  <a:sysClr val="windowText" lastClr="000000"/>
                </a:solidFill>
                <a:latin typeface="Segoe UI"/>
                <a:cs typeface="Segoe UI"/>
              </a:rPr>
              <a:t> </a:t>
            </a:r>
            <a:r>
              <a:rPr sz="1400" kern="0" spc="-13" dirty="0">
                <a:solidFill>
                  <a:sysClr val="windowText" lastClr="000000"/>
                </a:solidFill>
                <a:latin typeface="Segoe UI"/>
                <a:cs typeface="Segoe UI"/>
              </a:rPr>
              <a:t>boarder</a:t>
            </a:r>
            <a:endParaRPr sz="1400" kern="0">
              <a:solidFill>
                <a:sysClr val="windowText" lastClr="000000"/>
              </a:solidFill>
              <a:latin typeface="Segoe UI"/>
              <a:cs typeface="Segoe UI"/>
            </a:endParaRPr>
          </a:p>
          <a:p>
            <a:pPr marL="1008355" lvl="1" indent="-381837" defTabSz="1219170">
              <a:spcBef>
                <a:spcPts val="339"/>
              </a:spcBef>
              <a:buFont typeface="Arial"/>
              <a:buChar char="–"/>
              <a:tabLst>
                <a:tab pos="1008355" algn="l"/>
              </a:tabLst>
            </a:pPr>
            <a:r>
              <a:rPr sz="1400" b="1" kern="0" dirty="0">
                <a:solidFill>
                  <a:sysClr val="windowText" lastClr="000000"/>
                </a:solidFill>
                <a:latin typeface="Segoe UI"/>
                <a:cs typeface="Segoe UI"/>
              </a:rPr>
              <a:t>I-57</a:t>
            </a:r>
            <a:r>
              <a:rPr sz="1400" b="1" kern="0" spc="-40" dirty="0">
                <a:solidFill>
                  <a:sysClr val="windowText" lastClr="000000"/>
                </a:solidFill>
                <a:latin typeface="Segoe UI"/>
                <a:cs typeface="Segoe UI"/>
              </a:rPr>
              <a:t> </a:t>
            </a:r>
            <a:r>
              <a:rPr sz="1400" kern="0" dirty="0">
                <a:solidFill>
                  <a:sysClr val="windowText" lastClr="000000"/>
                </a:solidFill>
                <a:latin typeface="Segoe UI"/>
                <a:cs typeface="Segoe UI"/>
              </a:rPr>
              <a:t>from</a:t>
            </a:r>
            <a:r>
              <a:rPr sz="1400" kern="0" spc="-33" dirty="0">
                <a:solidFill>
                  <a:sysClr val="windowText" lastClr="000000"/>
                </a:solidFill>
                <a:latin typeface="Segoe UI"/>
                <a:cs typeface="Segoe UI"/>
              </a:rPr>
              <a:t> </a:t>
            </a:r>
            <a:r>
              <a:rPr sz="1400" kern="0" dirty="0">
                <a:solidFill>
                  <a:sysClr val="windowText" lastClr="000000"/>
                </a:solidFill>
                <a:latin typeface="Segoe UI"/>
                <a:cs typeface="Segoe UI"/>
              </a:rPr>
              <a:t>Chicago</a:t>
            </a:r>
            <a:r>
              <a:rPr sz="1400" kern="0" spc="-27" dirty="0">
                <a:solidFill>
                  <a:sysClr val="windowText" lastClr="000000"/>
                </a:solidFill>
                <a:latin typeface="Segoe UI"/>
                <a:cs typeface="Segoe UI"/>
              </a:rPr>
              <a:t> </a:t>
            </a:r>
            <a:r>
              <a:rPr sz="1400" kern="0" dirty="0">
                <a:solidFill>
                  <a:sysClr val="windowText" lastClr="000000"/>
                </a:solidFill>
                <a:latin typeface="Segoe UI"/>
                <a:cs typeface="Segoe UI"/>
              </a:rPr>
              <a:t>to</a:t>
            </a:r>
            <a:r>
              <a:rPr sz="1400" kern="0" spc="-20" dirty="0">
                <a:solidFill>
                  <a:sysClr val="windowText" lastClr="000000"/>
                </a:solidFill>
                <a:latin typeface="Segoe UI"/>
                <a:cs typeface="Segoe UI"/>
              </a:rPr>
              <a:t> </a:t>
            </a:r>
            <a:r>
              <a:rPr sz="1400" kern="0" dirty="0">
                <a:solidFill>
                  <a:sysClr val="windowText" lastClr="000000"/>
                </a:solidFill>
                <a:latin typeface="Segoe UI"/>
                <a:cs typeface="Segoe UI"/>
              </a:rPr>
              <a:t>Missouri</a:t>
            </a:r>
            <a:r>
              <a:rPr sz="1400" kern="0" spc="-27" dirty="0">
                <a:solidFill>
                  <a:sysClr val="windowText" lastClr="000000"/>
                </a:solidFill>
                <a:latin typeface="Segoe UI"/>
                <a:cs typeface="Segoe UI"/>
              </a:rPr>
              <a:t> </a:t>
            </a:r>
            <a:r>
              <a:rPr sz="1400" kern="0" spc="-13" dirty="0">
                <a:solidFill>
                  <a:sysClr val="windowText" lastClr="000000"/>
                </a:solidFill>
                <a:latin typeface="Segoe UI"/>
                <a:cs typeface="Segoe UI"/>
              </a:rPr>
              <a:t>border</a:t>
            </a:r>
            <a:endParaRPr sz="1400" kern="0">
              <a:solidFill>
                <a:sysClr val="windowText" lastClr="000000"/>
              </a:solidFill>
              <a:latin typeface="Segoe UI"/>
              <a:cs typeface="Segoe UI"/>
            </a:endParaRPr>
          </a:p>
          <a:p>
            <a:pPr marL="1008355" lvl="1" indent="-381837" defTabSz="1219170">
              <a:spcBef>
                <a:spcPts val="333"/>
              </a:spcBef>
              <a:buFont typeface="Arial"/>
              <a:buChar char="–"/>
              <a:tabLst>
                <a:tab pos="1008355" algn="l"/>
              </a:tabLst>
            </a:pPr>
            <a:r>
              <a:rPr sz="1400" b="1" kern="0" dirty="0">
                <a:solidFill>
                  <a:sysClr val="windowText" lastClr="000000"/>
                </a:solidFill>
                <a:latin typeface="Segoe UI"/>
                <a:cs typeface="Segoe UI"/>
              </a:rPr>
              <a:t>I-64</a:t>
            </a:r>
            <a:r>
              <a:rPr sz="1400" b="1" kern="0" spc="-47" dirty="0">
                <a:solidFill>
                  <a:sysClr val="windowText" lastClr="000000"/>
                </a:solidFill>
                <a:latin typeface="Segoe UI"/>
                <a:cs typeface="Segoe UI"/>
              </a:rPr>
              <a:t> </a:t>
            </a:r>
            <a:r>
              <a:rPr sz="1400" kern="0" dirty="0">
                <a:solidFill>
                  <a:sysClr val="windowText" lastClr="000000"/>
                </a:solidFill>
                <a:latin typeface="Segoe UI"/>
                <a:cs typeface="Segoe UI"/>
              </a:rPr>
              <a:t>from</a:t>
            </a:r>
            <a:r>
              <a:rPr sz="1400" kern="0" spc="-40" dirty="0">
                <a:solidFill>
                  <a:sysClr val="windowText" lastClr="000000"/>
                </a:solidFill>
                <a:latin typeface="Segoe UI"/>
                <a:cs typeface="Segoe UI"/>
              </a:rPr>
              <a:t> </a:t>
            </a:r>
            <a:r>
              <a:rPr sz="1400" kern="0" dirty="0">
                <a:solidFill>
                  <a:sysClr val="windowText" lastClr="000000"/>
                </a:solidFill>
                <a:latin typeface="Segoe UI"/>
                <a:cs typeface="Segoe UI"/>
              </a:rPr>
              <a:t>St.</a:t>
            </a:r>
            <a:r>
              <a:rPr sz="1400" kern="0" spc="-13" dirty="0">
                <a:solidFill>
                  <a:sysClr val="windowText" lastClr="000000"/>
                </a:solidFill>
                <a:latin typeface="Segoe UI"/>
                <a:cs typeface="Segoe UI"/>
              </a:rPr>
              <a:t> </a:t>
            </a:r>
            <a:r>
              <a:rPr sz="1400" kern="0" dirty="0">
                <a:solidFill>
                  <a:sysClr val="windowText" lastClr="000000"/>
                </a:solidFill>
                <a:latin typeface="Segoe UI"/>
                <a:cs typeface="Segoe UI"/>
              </a:rPr>
              <a:t>Louis</a:t>
            </a:r>
            <a:r>
              <a:rPr sz="1400" kern="0" spc="-7" dirty="0">
                <a:solidFill>
                  <a:sysClr val="windowText" lastClr="000000"/>
                </a:solidFill>
                <a:latin typeface="Segoe UI"/>
                <a:cs typeface="Segoe UI"/>
              </a:rPr>
              <a:t> </a:t>
            </a:r>
            <a:r>
              <a:rPr sz="1400" kern="0" dirty="0">
                <a:solidFill>
                  <a:sysClr val="windowText" lastClr="000000"/>
                </a:solidFill>
                <a:latin typeface="Segoe UI"/>
                <a:cs typeface="Segoe UI"/>
              </a:rPr>
              <a:t>to</a:t>
            </a:r>
            <a:r>
              <a:rPr sz="1400" kern="0" spc="-20" dirty="0">
                <a:solidFill>
                  <a:sysClr val="windowText" lastClr="000000"/>
                </a:solidFill>
                <a:latin typeface="Segoe UI"/>
                <a:cs typeface="Segoe UI"/>
              </a:rPr>
              <a:t> </a:t>
            </a:r>
            <a:r>
              <a:rPr sz="1400" kern="0" dirty="0">
                <a:solidFill>
                  <a:sysClr val="windowText" lastClr="000000"/>
                </a:solidFill>
                <a:latin typeface="Segoe UI"/>
                <a:cs typeface="Segoe UI"/>
              </a:rPr>
              <a:t>Indiana</a:t>
            </a:r>
            <a:r>
              <a:rPr sz="1400" kern="0" spc="-27" dirty="0">
                <a:solidFill>
                  <a:sysClr val="windowText" lastClr="000000"/>
                </a:solidFill>
                <a:latin typeface="Segoe UI"/>
                <a:cs typeface="Segoe UI"/>
              </a:rPr>
              <a:t> </a:t>
            </a:r>
            <a:r>
              <a:rPr sz="1400" kern="0" spc="-13" dirty="0">
                <a:solidFill>
                  <a:sysClr val="windowText" lastClr="000000"/>
                </a:solidFill>
                <a:latin typeface="Segoe UI"/>
                <a:cs typeface="Segoe UI"/>
              </a:rPr>
              <a:t>boarder</a:t>
            </a:r>
            <a:endParaRPr sz="1400" kern="0">
              <a:solidFill>
                <a:sysClr val="windowText" lastClr="000000"/>
              </a:solidFill>
              <a:latin typeface="Segoe UI"/>
              <a:cs typeface="Segoe UI"/>
            </a:endParaRPr>
          </a:p>
        </p:txBody>
      </p:sp>
      <p:pic>
        <p:nvPicPr>
          <p:cNvPr id="8" name="object 8"/>
          <p:cNvPicPr/>
          <p:nvPr/>
        </p:nvPicPr>
        <p:blipFill>
          <a:blip r:embed="rId4" cstate="print"/>
          <a:stretch>
            <a:fillRect/>
          </a:stretch>
        </p:blipFill>
        <p:spPr>
          <a:xfrm>
            <a:off x="101601" y="5738369"/>
            <a:ext cx="3541775" cy="1036319"/>
          </a:xfrm>
          <a:prstGeom prst="rect">
            <a:avLst/>
          </a:prstGeo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016000" cy="3329093"/>
          </a:xfrm>
          <a:custGeom>
            <a:avLst/>
            <a:gdLst/>
            <a:ahLst/>
            <a:cxnLst/>
            <a:rect l="l" t="t" r="r" b="b"/>
            <a:pathLst>
              <a:path w="762000" h="2496820">
                <a:moveTo>
                  <a:pt x="762000" y="0"/>
                </a:moveTo>
                <a:lnTo>
                  <a:pt x="0" y="0"/>
                </a:lnTo>
                <a:lnTo>
                  <a:pt x="0" y="2496312"/>
                </a:lnTo>
                <a:lnTo>
                  <a:pt x="762000" y="2496312"/>
                </a:lnTo>
                <a:lnTo>
                  <a:pt x="762000" y="0"/>
                </a:lnTo>
                <a:close/>
              </a:path>
            </a:pathLst>
          </a:custGeom>
          <a:solidFill>
            <a:srgbClr val="ED6B29"/>
          </a:solidFill>
        </p:spPr>
        <p:txBody>
          <a:bodyPr wrap="square" lIns="0" tIns="0" rIns="0" bIns="0" rtlCol="0"/>
          <a:lstStyle/>
          <a:p>
            <a:pPr defTabSz="1219170"/>
            <a:endParaRPr sz="2400" kern="0">
              <a:solidFill>
                <a:sysClr val="windowText" lastClr="000000"/>
              </a:solidFill>
            </a:endParaRPr>
          </a:p>
        </p:txBody>
      </p:sp>
      <p:grpSp>
        <p:nvGrpSpPr>
          <p:cNvPr id="3" name="object 3"/>
          <p:cNvGrpSpPr/>
          <p:nvPr/>
        </p:nvGrpSpPr>
        <p:grpSpPr>
          <a:xfrm>
            <a:off x="0" y="5750560"/>
            <a:ext cx="12192000" cy="1107440"/>
            <a:chOff x="0" y="4312920"/>
            <a:chExt cx="9144000" cy="830580"/>
          </a:xfrm>
        </p:grpSpPr>
        <p:pic>
          <p:nvPicPr>
            <p:cNvPr id="4" name="object 4"/>
            <p:cNvPicPr/>
            <p:nvPr/>
          </p:nvPicPr>
          <p:blipFill>
            <a:blip r:embed="rId2" cstate="print"/>
            <a:stretch>
              <a:fillRect/>
            </a:stretch>
          </p:blipFill>
          <p:spPr>
            <a:xfrm>
              <a:off x="0" y="4325111"/>
              <a:ext cx="9143999" cy="818388"/>
            </a:xfrm>
            <a:prstGeom prst="rect">
              <a:avLst/>
            </a:prstGeom>
          </p:spPr>
        </p:pic>
        <p:pic>
          <p:nvPicPr>
            <p:cNvPr id="5" name="object 5"/>
            <p:cNvPicPr/>
            <p:nvPr/>
          </p:nvPicPr>
          <p:blipFill>
            <a:blip r:embed="rId3" cstate="print"/>
            <a:stretch>
              <a:fillRect/>
            </a:stretch>
          </p:blipFill>
          <p:spPr>
            <a:xfrm>
              <a:off x="6096000" y="4312920"/>
              <a:ext cx="2895599" cy="830579"/>
            </a:xfrm>
            <a:prstGeom prst="rect">
              <a:avLst/>
            </a:prstGeom>
          </p:spPr>
        </p:pic>
      </p:grpSp>
      <p:sp>
        <p:nvSpPr>
          <p:cNvPr id="6" name="object 6"/>
          <p:cNvSpPr txBox="1">
            <a:spLocks noGrp="1"/>
          </p:cNvSpPr>
          <p:nvPr>
            <p:ph type="title"/>
          </p:nvPr>
        </p:nvSpPr>
        <p:spPr>
          <a:xfrm>
            <a:off x="1628986" y="223593"/>
            <a:ext cx="2632285" cy="428387"/>
          </a:xfrm>
          <a:prstGeom prst="rect">
            <a:avLst/>
          </a:prstGeom>
        </p:spPr>
        <p:txBody>
          <a:bodyPr vert="horz" wrap="square" lIns="0" tIns="17780" rIns="0" bIns="0" rtlCol="0">
            <a:spAutoFit/>
          </a:bodyPr>
          <a:lstStyle/>
          <a:p>
            <a:pPr marL="16933">
              <a:spcBef>
                <a:spcPts val="140"/>
              </a:spcBef>
            </a:pPr>
            <a:r>
              <a:rPr sz="2667" spc="-13" dirty="0">
                <a:solidFill>
                  <a:srgbClr val="000000"/>
                </a:solidFill>
              </a:rPr>
              <a:t>Program</a:t>
            </a:r>
            <a:r>
              <a:rPr sz="2667" spc="-147" dirty="0">
                <a:solidFill>
                  <a:srgbClr val="000000"/>
                </a:solidFill>
              </a:rPr>
              <a:t> </a:t>
            </a:r>
            <a:r>
              <a:rPr sz="2667" spc="-13" dirty="0">
                <a:solidFill>
                  <a:srgbClr val="000000"/>
                </a:solidFill>
              </a:rPr>
              <a:t>Timeline</a:t>
            </a:r>
            <a:endParaRPr sz="2667"/>
          </a:p>
        </p:txBody>
      </p:sp>
      <p:sp>
        <p:nvSpPr>
          <p:cNvPr id="7" name="object 7"/>
          <p:cNvSpPr txBox="1"/>
          <p:nvPr/>
        </p:nvSpPr>
        <p:spPr>
          <a:xfrm>
            <a:off x="1950719" y="4864913"/>
            <a:ext cx="3075093" cy="312116"/>
          </a:xfrm>
          <a:prstGeom prst="rect">
            <a:avLst/>
          </a:prstGeom>
          <a:solidFill>
            <a:srgbClr val="FFFF00"/>
          </a:solidFill>
        </p:spPr>
        <p:txBody>
          <a:bodyPr vert="horz" wrap="square" lIns="0" tIns="24553" rIns="0" bIns="0" rtlCol="0">
            <a:spAutoFit/>
          </a:bodyPr>
          <a:lstStyle/>
          <a:p>
            <a:pPr defTabSz="1219170">
              <a:spcBef>
                <a:spcPts val="193"/>
              </a:spcBef>
            </a:pPr>
            <a:r>
              <a:rPr sz="1867" kern="0" dirty="0">
                <a:solidFill>
                  <a:sysClr val="windowText" lastClr="000000"/>
                </a:solidFill>
                <a:latin typeface="Segoe UI"/>
                <a:cs typeface="Segoe UI"/>
              </a:rPr>
              <a:t>Develop</a:t>
            </a:r>
            <a:r>
              <a:rPr sz="1867" kern="0" spc="-20" dirty="0">
                <a:solidFill>
                  <a:sysClr val="windowText" lastClr="000000"/>
                </a:solidFill>
                <a:latin typeface="Segoe UI"/>
                <a:cs typeface="Segoe UI"/>
              </a:rPr>
              <a:t> </a:t>
            </a:r>
            <a:r>
              <a:rPr sz="1867" kern="0" dirty="0">
                <a:solidFill>
                  <a:sysClr val="windowText" lastClr="000000"/>
                </a:solidFill>
                <a:latin typeface="Segoe UI"/>
                <a:cs typeface="Segoe UI"/>
              </a:rPr>
              <a:t>NEVI</a:t>
            </a:r>
            <a:r>
              <a:rPr sz="1867" kern="0" spc="-60" dirty="0">
                <a:solidFill>
                  <a:sysClr val="windowText" lastClr="000000"/>
                </a:solidFill>
                <a:latin typeface="Segoe UI"/>
                <a:cs typeface="Segoe UI"/>
              </a:rPr>
              <a:t> </a:t>
            </a:r>
            <a:r>
              <a:rPr sz="1867" kern="0" dirty="0">
                <a:solidFill>
                  <a:sysClr val="windowText" lastClr="000000"/>
                </a:solidFill>
                <a:latin typeface="Segoe UI"/>
                <a:cs typeface="Segoe UI"/>
              </a:rPr>
              <a:t>Grant</a:t>
            </a:r>
            <a:r>
              <a:rPr sz="1867" kern="0" spc="-60" dirty="0">
                <a:solidFill>
                  <a:sysClr val="windowText" lastClr="000000"/>
                </a:solidFill>
                <a:latin typeface="Segoe UI"/>
                <a:cs typeface="Segoe UI"/>
              </a:rPr>
              <a:t> </a:t>
            </a:r>
            <a:r>
              <a:rPr sz="1867" kern="0" spc="-13" dirty="0">
                <a:solidFill>
                  <a:sysClr val="windowText" lastClr="000000"/>
                </a:solidFill>
                <a:latin typeface="Segoe UI"/>
                <a:cs typeface="Segoe UI"/>
              </a:rPr>
              <a:t>Program</a:t>
            </a:r>
            <a:endParaRPr sz="1867" kern="0">
              <a:solidFill>
                <a:sysClr val="windowText" lastClr="000000"/>
              </a:solidFill>
              <a:latin typeface="Segoe UI"/>
              <a:cs typeface="Segoe UI"/>
            </a:endParaRPr>
          </a:p>
        </p:txBody>
      </p:sp>
      <p:sp>
        <p:nvSpPr>
          <p:cNvPr id="8" name="object 8"/>
          <p:cNvSpPr txBox="1"/>
          <p:nvPr/>
        </p:nvSpPr>
        <p:spPr>
          <a:xfrm>
            <a:off x="1628985" y="889642"/>
            <a:ext cx="9491979" cy="4609916"/>
          </a:xfrm>
          <a:prstGeom prst="rect">
            <a:avLst/>
          </a:prstGeom>
        </p:spPr>
        <p:txBody>
          <a:bodyPr vert="horz" wrap="square" lIns="0" tIns="17780" rIns="0" bIns="0" rtlCol="0">
            <a:spAutoFit/>
          </a:bodyPr>
          <a:lstStyle/>
          <a:p>
            <a:pPr marL="320879" indent="-303946" defTabSz="1219170">
              <a:spcBef>
                <a:spcPts val="140"/>
              </a:spcBef>
              <a:buFont typeface="Arial"/>
              <a:buChar char="•"/>
              <a:tabLst>
                <a:tab pos="320879" algn="l"/>
              </a:tabLst>
            </a:pPr>
            <a:r>
              <a:rPr sz="1867" b="1" kern="0" dirty="0">
                <a:solidFill>
                  <a:sysClr val="windowText" lastClr="000000"/>
                </a:solidFill>
                <a:latin typeface="Segoe UI"/>
                <a:cs typeface="Segoe UI"/>
              </a:rPr>
              <a:t>July</a:t>
            </a:r>
            <a:r>
              <a:rPr sz="1867" b="1" kern="0" spc="-40" dirty="0">
                <a:solidFill>
                  <a:sysClr val="windowText" lastClr="000000"/>
                </a:solidFill>
                <a:latin typeface="Segoe UI"/>
                <a:cs typeface="Segoe UI"/>
              </a:rPr>
              <a:t> </a:t>
            </a:r>
            <a:r>
              <a:rPr sz="1867" b="1" kern="0" dirty="0">
                <a:solidFill>
                  <a:sysClr val="windowText" lastClr="000000"/>
                </a:solidFill>
                <a:latin typeface="Segoe UI"/>
                <a:cs typeface="Segoe UI"/>
              </a:rPr>
              <a:t>28,</a:t>
            </a:r>
            <a:r>
              <a:rPr sz="1867" b="1" kern="0" spc="-47" dirty="0">
                <a:solidFill>
                  <a:sysClr val="windowText" lastClr="000000"/>
                </a:solidFill>
                <a:latin typeface="Segoe UI"/>
                <a:cs typeface="Segoe UI"/>
              </a:rPr>
              <a:t> </a:t>
            </a:r>
            <a:r>
              <a:rPr sz="1867" b="1" kern="0" dirty="0">
                <a:solidFill>
                  <a:sysClr val="windowText" lastClr="000000"/>
                </a:solidFill>
                <a:latin typeface="Segoe UI"/>
                <a:cs typeface="Segoe UI"/>
              </a:rPr>
              <a:t>2022-</a:t>
            </a:r>
            <a:r>
              <a:rPr sz="1867" b="1" kern="0" spc="-53" dirty="0">
                <a:solidFill>
                  <a:sysClr val="windowText" lastClr="000000"/>
                </a:solidFill>
                <a:latin typeface="Segoe UI"/>
                <a:cs typeface="Segoe UI"/>
              </a:rPr>
              <a:t> </a:t>
            </a:r>
            <a:r>
              <a:rPr sz="1867" kern="0" dirty="0">
                <a:solidFill>
                  <a:sysClr val="windowText" lastClr="000000"/>
                </a:solidFill>
                <a:latin typeface="Segoe UI"/>
                <a:cs typeface="Segoe UI"/>
              </a:rPr>
              <a:t>NEVI</a:t>
            </a:r>
            <a:r>
              <a:rPr sz="1867" kern="0" spc="-40" dirty="0">
                <a:solidFill>
                  <a:sysClr val="windowText" lastClr="000000"/>
                </a:solidFill>
                <a:latin typeface="Segoe UI"/>
                <a:cs typeface="Segoe UI"/>
              </a:rPr>
              <a:t> </a:t>
            </a:r>
            <a:r>
              <a:rPr sz="1867" kern="0" dirty="0">
                <a:solidFill>
                  <a:sysClr val="windowText" lastClr="000000"/>
                </a:solidFill>
                <a:latin typeface="Segoe UI"/>
                <a:cs typeface="Segoe UI"/>
              </a:rPr>
              <a:t>public</a:t>
            </a:r>
            <a:r>
              <a:rPr sz="1867" kern="0" spc="-27" dirty="0">
                <a:solidFill>
                  <a:sysClr val="windowText" lastClr="000000"/>
                </a:solidFill>
                <a:latin typeface="Segoe UI"/>
                <a:cs typeface="Segoe UI"/>
              </a:rPr>
              <a:t> </a:t>
            </a:r>
            <a:r>
              <a:rPr sz="1867" kern="0" dirty="0">
                <a:solidFill>
                  <a:sysClr val="windowText" lastClr="000000"/>
                </a:solidFill>
                <a:latin typeface="Segoe UI"/>
                <a:cs typeface="Segoe UI"/>
              </a:rPr>
              <a:t>meeting</a:t>
            </a:r>
            <a:r>
              <a:rPr sz="1867" kern="0" spc="-47" dirty="0">
                <a:solidFill>
                  <a:sysClr val="windowText" lastClr="000000"/>
                </a:solidFill>
                <a:latin typeface="Segoe UI"/>
                <a:cs typeface="Segoe UI"/>
              </a:rPr>
              <a:t> </a:t>
            </a:r>
            <a:r>
              <a:rPr sz="1867" kern="0" spc="-33" dirty="0">
                <a:solidFill>
                  <a:sysClr val="windowText" lastClr="000000"/>
                </a:solidFill>
                <a:latin typeface="Segoe UI"/>
                <a:cs typeface="Segoe UI"/>
              </a:rPr>
              <a:t>#1</a:t>
            </a:r>
            <a:endParaRPr sz="1867" kern="0">
              <a:solidFill>
                <a:sysClr val="windowText" lastClr="000000"/>
              </a:solidFill>
              <a:latin typeface="Segoe UI"/>
              <a:cs typeface="Segoe UI"/>
            </a:endParaRPr>
          </a:p>
          <a:p>
            <a:pPr marL="320879" indent="-303946" defTabSz="1219170">
              <a:buFont typeface="Arial"/>
              <a:buChar char="•"/>
              <a:tabLst>
                <a:tab pos="320879" algn="l"/>
              </a:tabLst>
            </a:pPr>
            <a:r>
              <a:rPr sz="1867" b="1" kern="0" dirty="0">
                <a:solidFill>
                  <a:sysClr val="windowText" lastClr="000000"/>
                </a:solidFill>
                <a:latin typeface="Segoe UI"/>
                <a:cs typeface="Segoe UI"/>
              </a:rPr>
              <a:t>August</a:t>
            </a:r>
            <a:r>
              <a:rPr sz="1867" b="1" kern="0" spc="-40" dirty="0">
                <a:solidFill>
                  <a:sysClr val="windowText" lastClr="000000"/>
                </a:solidFill>
                <a:latin typeface="Segoe UI"/>
                <a:cs typeface="Segoe UI"/>
              </a:rPr>
              <a:t> </a:t>
            </a:r>
            <a:r>
              <a:rPr sz="1867" b="1" kern="0" dirty="0">
                <a:solidFill>
                  <a:sysClr val="windowText" lastClr="000000"/>
                </a:solidFill>
                <a:latin typeface="Segoe UI"/>
                <a:cs typeface="Segoe UI"/>
              </a:rPr>
              <a:t>1,</a:t>
            </a:r>
            <a:r>
              <a:rPr sz="1867" b="1" kern="0" spc="-53" dirty="0">
                <a:solidFill>
                  <a:sysClr val="windowText" lastClr="000000"/>
                </a:solidFill>
                <a:latin typeface="Segoe UI"/>
                <a:cs typeface="Segoe UI"/>
              </a:rPr>
              <a:t> </a:t>
            </a:r>
            <a:r>
              <a:rPr sz="1867" b="1" kern="0" dirty="0">
                <a:solidFill>
                  <a:sysClr val="windowText" lastClr="000000"/>
                </a:solidFill>
                <a:latin typeface="Segoe UI"/>
                <a:cs typeface="Segoe UI"/>
              </a:rPr>
              <a:t>2022-</a:t>
            </a:r>
            <a:r>
              <a:rPr sz="1867" b="1" kern="0" spc="-60" dirty="0">
                <a:solidFill>
                  <a:sysClr val="windowText" lastClr="000000"/>
                </a:solidFill>
                <a:latin typeface="Segoe UI"/>
                <a:cs typeface="Segoe UI"/>
              </a:rPr>
              <a:t> </a:t>
            </a:r>
            <a:r>
              <a:rPr sz="1867" kern="0" dirty="0">
                <a:solidFill>
                  <a:sysClr val="windowText" lastClr="000000"/>
                </a:solidFill>
                <a:latin typeface="Segoe UI"/>
                <a:cs typeface="Segoe UI"/>
              </a:rPr>
              <a:t>Illinois</a:t>
            </a:r>
            <a:r>
              <a:rPr sz="1867" kern="0" spc="-33" dirty="0">
                <a:solidFill>
                  <a:sysClr val="windowText" lastClr="000000"/>
                </a:solidFill>
                <a:latin typeface="Segoe UI"/>
                <a:cs typeface="Segoe UI"/>
              </a:rPr>
              <a:t> </a:t>
            </a:r>
            <a:r>
              <a:rPr sz="1867" kern="0" dirty="0">
                <a:solidFill>
                  <a:sysClr val="windowText" lastClr="000000"/>
                </a:solidFill>
                <a:latin typeface="Segoe UI"/>
                <a:cs typeface="Segoe UI"/>
              </a:rPr>
              <a:t>submitted</a:t>
            </a:r>
            <a:r>
              <a:rPr sz="1867" kern="0" spc="-53" dirty="0">
                <a:solidFill>
                  <a:sysClr val="windowText" lastClr="000000"/>
                </a:solidFill>
                <a:latin typeface="Segoe UI"/>
                <a:cs typeface="Segoe UI"/>
              </a:rPr>
              <a:t> </a:t>
            </a:r>
            <a:r>
              <a:rPr sz="1867" kern="0" dirty="0">
                <a:solidFill>
                  <a:sysClr val="windowText" lastClr="000000"/>
                </a:solidFill>
                <a:latin typeface="Segoe UI"/>
                <a:cs typeface="Segoe UI"/>
              </a:rPr>
              <a:t>NEVI</a:t>
            </a:r>
            <a:r>
              <a:rPr sz="1867" kern="0" spc="-40" dirty="0">
                <a:solidFill>
                  <a:sysClr val="windowText" lastClr="000000"/>
                </a:solidFill>
                <a:latin typeface="Segoe UI"/>
                <a:cs typeface="Segoe UI"/>
              </a:rPr>
              <a:t> </a:t>
            </a:r>
            <a:r>
              <a:rPr sz="1867" kern="0" dirty="0">
                <a:solidFill>
                  <a:sysClr val="windowText" lastClr="000000"/>
                </a:solidFill>
                <a:latin typeface="Segoe UI"/>
                <a:cs typeface="Segoe UI"/>
              </a:rPr>
              <a:t>plan</a:t>
            </a:r>
            <a:r>
              <a:rPr sz="1867" kern="0" spc="-60" dirty="0">
                <a:solidFill>
                  <a:sysClr val="windowText" lastClr="000000"/>
                </a:solidFill>
                <a:latin typeface="Segoe UI"/>
                <a:cs typeface="Segoe UI"/>
              </a:rPr>
              <a:t> </a:t>
            </a:r>
            <a:r>
              <a:rPr sz="1867" kern="0" dirty="0">
                <a:solidFill>
                  <a:sysClr val="windowText" lastClr="000000"/>
                </a:solidFill>
                <a:latin typeface="Segoe UI"/>
                <a:cs typeface="Segoe UI"/>
              </a:rPr>
              <a:t>to</a:t>
            </a:r>
            <a:r>
              <a:rPr sz="1867" kern="0" spc="-27" dirty="0">
                <a:solidFill>
                  <a:sysClr val="windowText" lastClr="000000"/>
                </a:solidFill>
                <a:latin typeface="Segoe UI"/>
                <a:cs typeface="Segoe UI"/>
              </a:rPr>
              <a:t> </a:t>
            </a:r>
            <a:r>
              <a:rPr sz="1867" kern="0" dirty="0">
                <a:solidFill>
                  <a:sysClr val="windowText" lastClr="000000"/>
                </a:solidFill>
                <a:latin typeface="Segoe UI"/>
                <a:cs typeface="Segoe UI"/>
              </a:rPr>
              <a:t>Federal</a:t>
            </a:r>
            <a:r>
              <a:rPr sz="1867" kern="0" spc="-40" dirty="0">
                <a:solidFill>
                  <a:sysClr val="windowText" lastClr="000000"/>
                </a:solidFill>
                <a:latin typeface="Segoe UI"/>
                <a:cs typeface="Segoe UI"/>
              </a:rPr>
              <a:t> </a:t>
            </a:r>
            <a:r>
              <a:rPr sz="1867" kern="0" spc="-13" dirty="0">
                <a:solidFill>
                  <a:sysClr val="windowText" lastClr="000000"/>
                </a:solidFill>
                <a:latin typeface="Segoe UI"/>
                <a:cs typeface="Segoe UI"/>
              </a:rPr>
              <a:t>Highways</a:t>
            </a:r>
            <a:endParaRPr sz="1867" kern="0">
              <a:solidFill>
                <a:sysClr val="windowText" lastClr="000000"/>
              </a:solidFill>
              <a:latin typeface="Segoe UI"/>
              <a:cs typeface="Segoe UI"/>
            </a:endParaRPr>
          </a:p>
          <a:p>
            <a:pPr marL="320879" marR="6773" indent="-304792" defTabSz="1219170">
              <a:buFont typeface="Arial"/>
              <a:buChar char="•"/>
              <a:tabLst>
                <a:tab pos="320879" algn="l"/>
              </a:tabLst>
            </a:pPr>
            <a:r>
              <a:rPr sz="1867" b="1" kern="0" dirty="0">
                <a:solidFill>
                  <a:sysClr val="windowText" lastClr="000000"/>
                </a:solidFill>
                <a:latin typeface="Segoe UI"/>
                <a:cs typeface="Segoe UI"/>
              </a:rPr>
              <a:t>August</a:t>
            </a:r>
            <a:r>
              <a:rPr sz="1867" b="1" kern="0" spc="-47" dirty="0">
                <a:solidFill>
                  <a:sysClr val="windowText" lastClr="000000"/>
                </a:solidFill>
                <a:latin typeface="Segoe UI"/>
                <a:cs typeface="Segoe UI"/>
              </a:rPr>
              <a:t> </a:t>
            </a:r>
            <a:r>
              <a:rPr sz="1867" b="1" kern="0" dirty="0">
                <a:solidFill>
                  <a:sysClr val="windowText" lastClr="000000"/>
                </a:solidFill>
                <a:latin typeface="Segoe UI"/>
                <a:cs typeface="Segoe UI"/>
              </a:rPr>
              <a:t>22,</a:t>
            </a:r>
            <a:r>
              <a:rPr sz="1867" b="1" kern="0" spc="-53" dirty="0">
                <a:solidFill>
                  <a:sysClr val="windowText" lastClr="000000"/>
                </a:solidFill>
                <a:latin typeface="Segoe UI"/>
                <a:cs typeface="Segoe UI"/>
              </a:rPr>
              <a:t> </a:t>
            </a:r>
            <a:r>
              <a:rPr sz="1867" b="1" kern="0" dirty="0">
                <a:solidFill>
                  <a:sysClr val="windowText" lastClr="000000"/>
                </a:solidFill>
                <a:latin typeface="Segoe UI"/>
                <a:cs typeface="Segoe UI"/>
              </a:rPr>
              <a:t>2022-</a:t>
            </a:r>
            <a:r>
              <a:rPr sz="1867" b="1" kern="0" spc="-67" dirty="0">
                <a:solidFill>
                  <a:sysClr val="windowText" lastClr="000000"/>
                </a:solidFill>
                <a:latin typeface="Segoe UI"/>
                <a:cs typeface="Segoe UI"/>
              </a:rPr>
              <a:t> </a:t>
            </a:r>
            <a:r>
              <a:rPr sz="1867" kern="0" dirty="0">
                <a:solidFill>
                  <a:sysClr val="windowText" lastClr="000000"/>
                </a:solidFill>
                <a:latin typeface="Segoe UI"/>
                <a:cs typeface="Segoe UI"/>
              </a:rPr>
              <a:t>Comment</a:t>
            </a:r>
            <a:r>
              <a:rPr sz="1867" kern="0" spc="-87" dirty="0">
                <a:solidFill>
                  <a:sysClr val="windowText" lastClr="000000"/>
                </a:solidFill>
                <a:latin typeface="Segoe UI"/>
                <a:cs typeface="Segoe UI"/>
              </a:rPr>
              <a:t> </a:t>
            </a:r>
            <a:r>
              <a:rPr sz="1867" kern="0" dirty="0">
                <a:solidFill>
                  <a:sysClr val="windowText" lastClr="000000"/>
                </a:solidFill>
                <a:latin typeface="Segoe UI"/>
                <a:cs typeface="Segoe UI"/>
              </a:rPr>
              <a:t>period</a:t>
            </a:r>
            <a:r>
              <a:rPr sz="1867" kern="0" spc="-40" dirty="0">
                <a:solidFill>
                  <a:sysClr val="windowText" lastClr="000000"/>
                </a:solidFill>
                <a:latin typeface="Segoe UI"/>
                <a:cs typeface="Segoe UI"/>
              </a:rPr>
              <a:t> </a:t>
            </a:r>
            <a:r>
              <a:rPr sz="1867" kern="0" dirty="0">
                <a:solidFill>
                  <a:sysClr val="windowText" lastClr="000000"/>
                </a:solidFill>
                <a:latin typeface="Segoe UI"/>
                <a:cs typeface="Segoe UI"/>
              </a:rPr>
              <a:t>closed</a:t>
            </a:r>
            <a:r>
              <a:rPr sz="1867" kern="0" spc="-27" dirty="0">
                <a:solidFill>
                  <a:sysClr val="windowText" lastClr="000000"/>
                </a:solidFill>
                <a:latin typeface="Segoe UI"/>
                <a:cs typeface="Segoe UI"/>
              </a:rPr>
              <a:t> </a:t>
            </a:r>
            <a:r>
              <a:rPr sz="1867" kern="0" dirty="0">
                <a:solidFill>
                  <a:sysClr val="windowText" lastClr="000000"/>
                </a:solidFill>
                <a:latin typeface="Segoe UI"/>
                <a:cs typeface="Segoe UI"/>
              </a:rPr>
              <a:t>on</a:t>
            </a:r>
            <a:r>
              <a:rPr sz="1867" kern="0" spc="-60" dirty="0">
                <a:solidFill>
                  <a:sysClr val="windowText" lastClr="000000"/>
                </a:solidFill>
                <a:latin typeface="Segoe UI"/>
                <a:cs typeface="Segoe UI"/>
              </a:rPr>
              <a:t> </a:t>
            </a:r>
            <a:r>
              <a:rPr sz="1867" kern="0" dirty="0">
                <a:solidFill>
                  <a:sysClr val="windowText" lastClr="000000"/>
                </a:solidFill>
                <a:latin typeface="Segoe UI"/>
                <a:cs typeface="Segoe UI"/>
              </a:rPr>
              <a:t>Notice</a:t>
            </a:r>
            <a:r>
              <a:rPr sz="1867" kern="0" spc="-47" dirty="0">
                <a:solidFill>
                  <a:sysClr val="windowText" lastClr="000000"/>
                </a:solidFill>
                <a:latin typeface="Segoe UI"/>
                <a:cs typeface="Segoe UI"/>
              </a:rPr>
              <a:t> </a:t>
            </a:r>
            <a:r>
              <a:rPr sz="1867" kern="0" dirty="0">
                <a:solidFill>
                  <a:sysClr val="windowText" lastClr="000000"/>
                </a:solidFill>
                <a:latin typeface="Segoe UI"/>
                <a:cs typeface="Segoe UI"/>
              </a:rPr>
              <a:t>of</a:t>
            </a:r>
            <a:r>
              <a:rPr sz="1867" kern="0" spc="-33" dirty="0">
                <a:solidFill>
                  <a:sysClr val="windowText" lastClr="000000"/>
                </a:solidFill>
                <a:latin typeface="Segoe UI"/>
                <a:cs typeface="Segoe UI"/>
              </a:rPr>
              <a:t> </a:t>
            </a:r>
            <a:r>
              <a:rPr sz="1867" kern="0" dirty="0">
                <a:solidFill>
                  <a:sysClr val="windowText" lastClr="000000"/>
                </a:solidFill>
                <a:latin typeface="Segoe UI"/>
                <a:cs typeface="Segoe UI"/>
              </a:rPr>
              <a:t>Proposed</a:t>
            </a:r>
            <a:r>
              <a:rPr sz="1867" kern="0" spc="-60" dirty="0">
                <a:solidFill>
                  <a:sysClr val="windowText" lastClr="000000"/>
                </a:solidFill>
                <a:latin typeface="Segoe UI"/>
                <a:cs typeface="Segoe UI"/>
              </a:rPr>
              <a:t> </a:t>
            </a:r>
            <a:r>
              <a:rPr sz="1867" kern="0" dirty="0">
                <a:solidFill>
                  <a:sysClr val="windowText" lastClr="000000"/>
                </a:solidFill>
                <a:latin typeface="Segoe UI"/>
                <a:cs typeface="Segoe UI"/>
              </a:rPr>
              <a:t>Rulemaking</a:t>
            </a:r>
            <a:r>
              <a:rPr sz="1867" kern="0" spc="-67" dirty="0">
                <a:solidFill>
                  <a:sysClr val="windowText" lastClr="000000"/>
                </a:solidFill>
                <a:latin typeface="Segoe UI"/>
                <a:cs typeface="Segoe UI"/>
              </a:rPr>
              <a:t> </a:t>
            </a:r>
            <a:r>
              <a:rPr sz="1867" kern="0" dirty="0">
                <a:solidFill>
                  <a:sysClr val="windowText" lastClr="000000"/>
                </a:solidFill>
                <a:latin typeface="Segoe UI"/>
                <a:cs typeface="Segoe UI"/>
              </a:rPr>
              <a:t>for</a:t>
            </a:r>
            <a:r>
              <a:rPr sz="1867" kern="0" spc="-40" dirty="0">
                <a:solidFill>
                  <a:sysClr val="windowText" lastClr="000000"/>
                </a:solidFill>
                <a:latin typeface="Segoe UI"/>
                <a:cs typeface="Segoe UI"/>
              </a:rPr>
              <a:t> </a:t>
            </a:r>
            <a:r>
              <a:rPr sz="1867" kern="0" spc="-27" dirty="0">
                <a:solidFill>
                  <a:sysClr val="windowText" lastClr="000000"/>
                </a:solidFill>
                <a:latin typeface="Segoe UI"/>
                <a:cs typeface="Segoe UI"/>
              </a:rPr>
              <a:t>NEVI </a:t>
            </a:r>
            <a:r>
              <a:rPr sz="1867" kern="0" dirty="0">
                <a:solidFill>
                  <a:sysClr val="windowText" lastClr="000000"/>
                </a:solidFill>
                <a:latin typeface="Segoe UI"/>
                <a:cs typeface="Segoe UI"/>
              </a:rPr>
              <a:t>minimum</a:t>
            </a:r>
            <a:r>
              <a:rPr sz="1867" kern="0" spc="-47" dirty="0">
                <a:solidFill>
                  <a:sysClr val="windowText" lastClr="000000"/>
                </a:solidFill>
                <a:latin typeface="Segoe UI"/>
                <a:cs typeface="Segoe UI"/>
              </a:rPr>
              <a:t> </a:t>
            </a:r>
            <a:r>
              <a:rPr sz="1867" kern="0" dirty="0">
                <a:solidFill>
                  <a:sysClr val="windowText" lastClr="000000"/>
                </a:solidFill>
                <a:latin typeface="Segoe UI"/>
                <a:cs typeface="Segoe UI"/>
              </a:rPr>
              <a:t>standards</a:t>
            </a:r>
            <a:r>
              <a:rPr sz="1867" kern="0" spc="-60" dirty="0">
                <a:solidFill>
                  <a:sysClr val="windowText" lastClr="000000"/>
                </a:solidFill>
                <a:latin typeface="Segoe UI"/>
                <a:cs typeface="Segoe UI"/>
              </a:rPr>
              <a:t> </a:t>
            </a:r>
            <a:r>
              <a:rPr sz="1867" kern="0" dirty="0">
                <a:solidFill>
                  <a:sysClr val="windowText" lastClr="000000"/>
                </a:solidFill>
                <a:latin typeface="Segoe UI"/>
                <a:cs typeface="Segoe UI"/>
              </a:rPr>
              <a:t>and</a:t>
            </a:r>
            <a:r>
              <a:rPr sz="1867" kern="0" spc="-53" dirty="0">
                <a:solidFill>
                  <a:sysClr val="windowText" lastClr="000000"/>
                </a:solidFill>
                <a:latin typeface="Segoe UI"/>
                <a:cs typeface="Segoe UI"/>
              </a:rPr>
              <a:t> </a:t>
            </a:r>
            <a:r>
              <a:rPr sz="1867" kern="0" spc="-13" dirty="0">
                <a:solidFill>
                  <a:sysClr val="windowText" lastClr="000000"/>
                </a:solidFill>
                <a:latin typeface="Segoe UI"/>
                <a:cs typeface="Segoe UI"/>
              </a:rPr>
              <a:t>requirements</a:t>
            </a:r>
            <a:endParaRPr sz="1867" kern="0">
              <a:solidFill>
                <a:sysClr val="windowText" lastClr="000000"/>
              </a:solidFill>
              <a:latin typeface="Segoe UI"/>
              <a:cs typeface="Segoe UI"/>
            </a:endParaRPr>
          </a:p>
          <a:p>
            <a:pPr marL="320879" indent="-303946" defTabSz="1219170">
              <a:buFont typeface="Arial"/>
              <a:buChar char="•"/>
              <a:tabLst>
                <a:tab pos="320879" algn="l"/>
              </a:tabLst>
            </a:pPr>
            <a:r>
              <a:rPr sz="1867" b="1" kern="0" dirty="0">
                <a:solidFill>
                  <a:sysClr val="windowText" lastClr="000000"/>
                </a:solidFill>
                <a:latin typeface="Segoe UI"/>
                <a:cs typeface="Segoe UI"/>
              </a:rPr>
              <a:t>September</a:t>
            </a:r>
            <a:r>
              <a:rPr sz="1867" b="1" kern="0" spc="-47" dirty="0">
                <a:solidFill>
                  <a:sysClr val="windowText" lastClr="000000"/>
                </a:solidFill>
                <a:latin typeface="Segoe UI"/>
                <a:cs typeface="Segoe UI"/>
              </a:rPr>
              <a:t> </a:t>
            </a:r>
            <a:r>
              <a:rPr sz="1867" b="1" kern="0" dirty="0">
                <a:solidFill>
                  <a:sysClr val="windowText" lastClr="000000"/>
                </a:solidFill>
                <a:latin typeface="Segoe UI"/>
                <a:cs typeface="Segoe UI"/>
              </a:rPr>
              <a:t>9,</a:t>
            </a:r>
            <a:r>
              <a:rPr sz="1867" b="1" kern="0" spc="-53" dirty="0">
                <a:solidFill>
                  <a:sysClr val="windowText" lastClr="000000"/>
                </a:solidFill>
                <a:latin typeface="Segoe UI"/>
                <a:cs typeface="Segoe UI"/>
              </a:rPr>
              <a:t> </a:t>
            </a:r>
            <a:r>
              <a:rPr sz="1867" b="1" kern="0" dirty="0">
                <a:solidFill>
                  <a:sysClr val="windowText" lastClr="000000"/>
                </a:solidFill>
                <a:latin typeface="Segoe UI"/>
                <a:cs typeface="Segoe UI"/>
              </a:rPr>
              <a:t>2022-</a:t>
            </a:r>
            <a:r>
              <a:rPr sz="1867" b="1" kern="0" spc="-60" dirty="0">
                <a:solidFill>
                  <a:sysClr val="windowText" lastClr="000000"/>
                </a:solidFill>
                <a:latin typeface="Segoe UI"/>
                <a:cs typeface="Segoe UI"/>
              </a:rPr>
              <a:t> </a:t>
            </a:r>
            <a:r>
              <a:rPr sz="1867" kern="0" dirty="0">
                <a:solidFill>
                  <a:sysClr val="windowText" lastClr="000000"/>
                </a:solidFill>
                <a:latin typeface="Segoe UI"/>
                <a:cs typeface="Segoe UI"/>
              </a:rPr>
              <a:t>NEVI</a:t>
            </a:r>
            <a:r>
              <a:rPr sz="1867" kern="0" spc="-40" dirty="0">
                <a:solidFill>
                  <a:sysClr val="windowText" lastClr="000000"/>
                </a:solidFill>
                <a:latin typeface="Segoe UI"/>
                <a:cs typeface="Segoe UI"/>
              </a:rPr>
              <a:t> </a:t>
            </a:r>
            <a:r>
              <a:rPr sz="1867" kern="0" dirty="0">
                <a:solidFill>
                  <a:sysClr val="windowText" lastClr="000000"/>
                </a:solidFill>
                <a:latin typeface="Segoe UI"/>
                <a:cs typeface="Segoe UI"/>
              </a:rPr>
              <a:t>public</a:t>
            </a:r>
            <a:r>
              <a:rPr sz="1867" kern="0" spc="-40" dirty="0">
                <a:solidFill>
                  <a:sysClr val="windowText" lastClr="000000"/>
                </a:solidFill>
                <a:latin typeface="Segoe UI"/>
                <a:cs typeface="Segoe UI"/>
              </a:rPr>
              <a:t> </a:t>
            </a:r>
            <a:r>
              <a:rPr sz="1867" kern="0" dirty="0">
                <a:solidFill>
                  <a:sysClr val="windowText" lastClr="000000"/>
                </a:solidFill>
                <a:latin typeface="Segoe UI"/>
                <a:cs typeface="Segoe UI"/>
              </a:rPr>
              <a:t>meeting</a:t>
            </a:r>
            <a:r>
              <a:rPr sz="1867" kern="0" spc="-53" dirty="0">
                <a:solidFill>
                  <a:sysClr val="windowText" lastClr="000000"/>
                </a:solidFill>
                <a:latin typeface="Segoe UI"/>
                <a:cs typeface="Segoe UI"/>
              </a:rPr>
              <a:t> </a:t>
            </a:r>
            <a:r>
              <a:rPr sz="1867" kern="0" spc="-33" dirty="0">
                <a:solidFill>
                  <a:sysClr val="windowText" lastClr="000000"/>
                </a:solidFill>
                <a:latin typeface="Segoe UI"/>
                <a:cs typeface="Segoe UI"/>
              </a:rPr>
              <a:t>#2</a:t>
            </a:r>
            <a:endParaRPr sz="1867" kern="0">
              <a:solidFill>
                <a:sysClr val="windowText" lastClr="000000"/>
              </a:solidFill>
              <a:latin typeface="Segoe UI"/>
              <a:cs typeface="Segoe UI"/>
            </a:endParaRPr>
          </a:p>
          <a:p>
            <a:pPr marL="320879" indent="-303946" defTabSz="1219170">
              <a:buFont typeface="Arial"/>
              <a:buChar char="•"/>
              <a:tabLst>
                <a:tab pos="320879" algn="l"/>
              </a:tabLst>
            </a:pPr>
            <a:r>
              <a:rPr sz="1867" b="1" kern="0" dirty="0">
                <a:solidFill>
                  <a:sysClr val="windowText" lastClr="000000"/>
                </a:solidFill>
                <a:latin typeface="Segoe UI"/>
                <a:cs typeface="Segoe UI"/>
              </a:rPr>
              <a:t>September</a:t>
            </a:r>
            <a:r>
              <a:rPr sz="1867" b="1" kern="0" spc="-60" dirty="0">
                <a:solidFill>
                  <a:sysClr val="windowText" lastClr="000000"/>
                </a:solidFill>
                <a:latin typeface="Segoe UI"/>
                <a:cs typeface="Segoe UI"/>
              </a:rPr>
              <a:t> </a:t>
            </a:r>
            <a:r>
              <a:rPr sz="1867" b="1" kern="0" dirty="0">
                <a:solidFill>
                  <a:sysClr val="windowText" lastClr="000000"/>
                </a:solidFill>
                <a:latin typeface="Segoe UI"/>
                <a:cs typeface="Segoe UI"/>
              </a:rPr>
              <a:t>27,</a:t>
            </a:r>
            <a:r>
              <a:rPr sz="1867" b="1" kern="0" spc="-60" dirty="0">
                <a:solidFill>
                  <a:sysClr val="windowText" lastClr="000000"/>
                </a:solidFill>
                <a:latin typeface="Segoe UI"/>
                <a:cs typeface="Segoe UI"/>
              </a:rPr>
              <a:t> </a:t>
            </a:r>
            <a:r>
              <a:rPr sz="1867" b="1" kern="0" dirty="0">
                <a:solidFill>
                  <a:sysClr val="windowText" lastClr="000000"/>
                </a:solidFill>
                <a:latin typeface="Segoe UI"/>
                <a:cs typeface="Segoe UI"/>
              </a:rPr>
              <a:t>2022-</a:t>
            </a:r>
            <a:r>
              <a:rPr sz="1867" b="1" kern="0" spc="-67" dirty="0">
                <a:solidFill>
                  <a:sysClr val="windowText" lastClr="000000"/>
                </a:solidFill>
                <a:latin typeface="Segoe UI"/>
                <a:cs typeface="Segoe UI"/>
              </a:rPr>
              <a:t> </a:t>
            </a:r>
            <a:r>
              <a:rPr sz="1867" kern="0" dirty="0">
                <a:solidFill>
                  <a:sysClr val="windowText" lastClr="000000"/>
                </a:solidFill>
                <a:latin typeface="Segoe UI"/>
                <a:cs typeface="Segoe UI"/>
              </a:rPr>
              <a:t>Federal</a:t>
            </a:r>
            <a:r>
              <a:rPr sz="1867" kern="0" spc="-53" dirty="0">
                <a:solidFill>
                  <a:sysClr val="windowText" lastClr="000000"/>
                </a:solidFill>
                <a:latin typeface="Segoe UI"/>
                <a:cs typeface="Segoe UI"/>
              </a:rPr>
              <a:t> </a:t>
            </a:r>
            <a:r>
              <a:rPr sz="1867" kern="0" dirty="0">
                <a:solidFill>
                  <a:sysClr val="windowText" lastClr="000000"/>
                </a:solidFill>
                <a:latin typeface="Segoe UI"/>
                <a:cs typeface="Segoe UI"/>
              </a:rPr>
              <a:t>Highway</a:t>
            </a:r>
            <a:r>
              <a:rPr sz="1867" kern="0" spc="-67" dirty="0">
                <a:solidFill>
                  <a:sysClr val="windowText" lastClr="000000"/>
                </a:solidFill>
                <a:latin typeface="Segoe UI"/>
                <a:cs typeface="Segoe UI"/>
              </a:rPr>
              <a:t> </a:t>
            </a:r>
            <a:r>
              <a:rPr sz="1867" kern="0" dirty="0">
                <a:solidFill>
                  <a:sysClr val="windowText" lastClr="000000"/>
                </a:solidFill>
                <a:latin typeface="Segoe UI"/>
                <a:cs typeface="Segoe UI"/>
              </a:rPr>
              <a:t>Administration</a:t>
            </a:r>
            <a:r>
              <a:rPr sz="1867" kern="0" spc="-60" dirty="0">
                <a:solidFill>
                  <a:sysClr val="windowText" lastClr="000000"/>
                </a:solidFill>
                <a:latin typeface="Segoe UI"/>
                <a:cs typeface="Segoe UI"/>
              </a:rPr>
              <a:t> </a:t>
            </a:r>
            <a:r>
              <a:rPr sz="1867" kern="0" dirty="0">
                <a:solidFill>
                  <a:sysClr val="windowText" lastClr="000000"/>
                </a:solidFill>
                <a:latin typeface="Segoe UI"/>
                <a:cs typeface="Segoe UI"/>
              </a:rPr>
              <a:t>approved</a:t>
            </a:r>
            <a:r>
              <a:rPr sz="1867" kern="0" spc="-73" dirty="0">
                <a:solidFill>
                  <a:sysClr val="windowText" lastClr="000000"/>
                </a:solidFill>
                <a:latin typeface="Segoe UI"/>
                <a:cs typeface="Segoe UI"/>
              </a:rPr>
              <a:t> </a:t>
            </a:r>
            <a:r>
              <a:rPr sz="1867" kern="0" dirty="0">
                <a:solidFill>
                  <a:sysClr val="windowText" lastClr="000000"/>
                </a:solidFill>
                <a:latin typeface="Segoe UI"/>
                <a:cs typeface="Segoe UI"/>
              </a:rPr>
              <a:t>Illinois</a:t>
            </a:r>
            <a:r>
              <a:rPr sz="1867" kern="0" spc="-27" dirty="0">
                <a:solidFill>
                  <a:sysClr val="windowText" lastClr="000000"/>
                </a:solidFill>
                <a:latin typeface="Segoe UI"/>
                <a:cs typeface="Segoe UI"/>
              </a:rPr>
              <a:t> </a:t>
            </a:r>
            <a:r>
              <a:rPr sz="1867" kern="0" dirty="0">
                <a:solidFill>
                  <a:sysClr val="windowText" lastClr="000000"/>
                </a:solidFill>
                <a:latin typeface="Segoe UI"/>
                <a:cs typeface="Segoe UI"/>
              </a:rPr>
              <a:t>NEVI</a:t>
            </a:r>
            <a:r>
              <a:rPr sz="1867" kern="0" spc="-47" dirty="0">
                <a:solidFill>
                  <a:sysClr val="windowText" lastClr="000000"/>
                </a:solidFill>
                <a:latin typeface="Segoe UI"/>
                <a:cs typeface="Segoe UI"/>
              </a:rPr>
              <a:t> </a:t>
            </a:r>
            <a:r>
              <a:rPr sz="1867" kern="0" spc="-27" dirty="0">
                <a:solidFill>
                  <a:sysClr val="windowText" lastClr="000000"/>
                </a:solidFill>
                <a:latin typeface="Segoe UI"/>
                <a:cs typeface="Segoe UI"/>
              </a:rPr>
              <a:t>plan</a:t>
            </a:r>
            <a:endParaRPr sz="1867" kern="0">
              <a:solidFill>
                <a:sysClr val="windowText" lastClr="000000"/>
              </a:solidFill>
              <a:latin typeface="Segoe UI"/>
              <a:cs typeface="Segoe UI"/>
            </a:endParaRPr>
          </a:p>
          <a:p>
            <a:pPr marL="320879" indent="-303946" defTabSz="1219170">
              <a:buFont typeface="Arial"/>
              <a:buChar char="•"/>
              <a:tabLst>
                <a:tab pos="320879" algn="l"/>
              </a:tabLst>
            </a:pPr>
            <a:r>
              <a:rPr sz="1867" b="1" kern="0" dirty="0">
                <a:solidFill>
                  <a:sysClr val="windowText" lastClr="000000"/>
                </a:solidFill>
                <a:latin typeface="Segoe UI"/>
                <a:cs typeface="Segoe UI"/>
              </a:rPr>
              <a:t>November</a:t>
            </a:r>
            <a:r>
              <a:rPr sz="1867" b="1" kern="0" spc="-60" dirty="0">
                <a:solidFill>
                  <a:sysClr val="windowText" lastClr="000000"/>
                </a:solidFill>
                <a:latin typeface="Segoe UI"/>
                <a:cs typeface="Segoe UI"/>
              </a:rPr>
              <a:t> </a:t>
            </a:r>
            <a:r>
              <a:rPr sz="1867" b="1" kern="0" dirty="0">
                <a:solidFill>
                  <a:sysClr val="windowText" lastClr="000000"/>
                </a:solidFill>
                <a:latin typeface="Segoe UI"/>
                <a:cs typeface="Segoe UI"/>
              </a:rPr>
              <a:t>29,</a:t>
            </a:r>
            <a:r>
              <a:rPr sz="1867" b="1" kern="0" spc="-60" dirty="0">
                <a:solidFill>
                  <a:sysClr val="windowText" lastClr="000000"/>
                </a:solidFill>
                <a:latin typeface="Segoe UI"/>
                <a:cs typeface="Segoe UI"/>
              </a:rPr>
              <a:t> </a:t>
            </a:r>
            <a:r>
              <a:rPr sz="1867" b="1" kern="0" dirty="0">
                <a:solidFill>
                  <a:sysClr val="windowText" lastClr="000000"/>
                </a:solidFill>
                <a:latin typeface="Segoe UI"/>
                <a:cs typeface="Segoe UI"/>
              </a:rPr>
              <a:t>2022-</a:t>
            </a:r>
            <a:r>
              <a:rPr sz="1867" b="1" kern="0" spc="-60" dirty="0">
                <a:solidFill>
                  <a:sysClr val="windowText" lastClr="000000"/>
                </a:solidFill>
                <a:latin typeface="Segoe UI"/>
                <a:cs typeface="Segoe UI"/>
              </a:rPr>
              <a:t> </a:t>
            </a:r>
            <a:r>
              <a:rPr sz="1867" kern="0" dirty="0">
                <a:solidFill>
                  <a:sysClr val="windowText" lastClr="000000"/>
                </a:solidFill>
                <a:latin typeface="Segoe UI"/>
                <a:cs typeface="Segoe UI"/>
              </a:rPr>
              <a:t>NEVI</a:t>
            </a:r>
            <a:r>
              <a:rPr sz="1867" kern="0" spc="-53" dirty="0">
                <a:solidFill>
                  <a:sysClr val="windowText" lastClr="000000"/>
                </a:solidFill>
                <a:latin typeface="Segoe UI"/>
                <a:cs typeface="Segoe UI"/>
              </a:rPr>
              <a:t> </a:t>
            </a:r>
            <a:r>
              <a:rPr sz="1867" kern="0" dirty="0">
                <a:solidFill>
                  <a:sysClr val="windowText" lastClr="000000"/>
                </a:solidFill>
                <a:latin typeface="Segoe UI"/>
                <a:cs typeface="Segoe UI"/>
              </a:rPr>
              <a:t>public</a:t>
            </a:r>
            <a:r>
              <a:rPr sz="1867" kern="0" spc="-40" dirty="0">
                <a:solidFill>
                  <a:sysClr val="windowText" lastClr="000000"/>
                </a:solidFill>
                <a:latin typeface="Segoe UI"/>
                <a:cs typeface="Segoe UI"/>
              </a:rPr>
              <a:t> </a:t>
            </a:r>
            <a:r>
              <a:rPr sz="1867" kern="0" dirty="0">
                <a:solidFill>
                  <a:sysClr val="windowText" lastClr="000000"/>
                </a:solidFill>
                <a:latin typeface="Segoe UI"/>
                <a:cs typeface="Segoe UI"/>
              </a:rPr>
              <a:t>meeting</a:t>
            </a:r>
            <a:r>
              <a:rPr sz="1867" kern="0" spc="-40" dirty="0">
                <a:solidFill>
                  <a:sysClr val="windowText" lastClr="000000"/>
                </a:solidFill>
                <a:latin typeface="Segoe UI"/>
                <a:cs typeface="Segoe UI"/>
              </a:rPr>
              <a:t> </a:t>
            </a:r>
            <a:r>
              <a:rPr sz="1867" kern="0" spc="-33" dirty="0">
                <a:solidFill>
                  <a:sysClr val="windowText" lastClr="000000"/>
                </a:solidFill>
                <a:latin typeface="Segoe UI"/>
                <a:cs typeface="Segoe UI"/>
              </a:rPr>
              <a:t>#3</a:t>
            </a:r>
            <a:endParaRPr sz="1867" kern="0">
              <a:solidFill>
                <a:sysClr val="windowText" lastClr="000000"/>
              </a:solidFill>
              <a:latin typeface="Segoe UI"/>
              <a:cs typeface="Segoe UI"/>
            </a:endParaRPr>
          </a:p>
          <a:p>
            <a:pPr marL="320879" indent="-303946" defTabSz="1219170">
              <a:buFont typeface="Arial"/>
              <a:buChar char="•"/>
              <a:tabLst>
                <a:tab pos="320879" algn="l"/>
              </a:tabLst>
            </a:pPr>
            <a:r>
              <a:rPr sz="1867" b="1" kern="0" dirty="0">
                <a:solidFill>
                  <a:sysClr val="windowText" lastClr="000000"/>
                </a:solidFill>
                <a:latin typeface="Segoe UI"/>
                <a:cs typeface="Segoe UI"/>
              </a:rPr>
              <a:t>February</a:t>
            </a:r>
            <a:r>
              <a:rPr sz="1867" b="1" kern="0" spc="-67" dirty="0">
                <a:solidFill>
                  <a:sysClr val="windowText" lastClr="000000"/>
                </a:solidFill>
                <a:latin typeface="Segoe UI"/>
                <a:cs typeface="Segoe UI"/>
              </a:rPr>
              <a:t> </a:t>
            </a:r>
            <a:r>
              <a:rPr sz="1867" b="1" kern="0" dirty="0">
                <a:solidFill>
                  <a:sysClr val="windowText" lastClr="000000"/>
                </a:solidFill>
                <a:latin typeface="Segoe UI"/>
                <a:cs typeface="Segoe UI"/>
              </a:rPr>
              <a:t>2,</a:t>
            </a:r>
            <a:r>
              <a:rPr sz="1867" b="1" kern="0" spc="-47" dirty="0">
                <a:solidFill>
                  <a:sysClr val="windowText" lastClr="000000"/>
                </a:solidFill>
                <a:latin typeface="Segoe UI"/>
                <a:cs typeface="Segoe UI"/>
              </a:rPr>
              <a:t> </a:t>
            </a:r>
            <a:r>
              <a:rPr sz="1867" b="1" kern="0" dirty="0">
                <a:solidFill>
                  <a:sysClr val="windowText" lastClr="000000"/>
                </a:solidFill>
                <a:latin typeface="Segoe UI"/>
                <a:cs typeface="Segoe UI"/>
              </a:rPr>
              <a:t>2023-</a:t>
            </a:r>
            <a:r>
              <a:rPr sz="1867" b="1" kern="0" spc="-53" dirty="0">
                <a:solidFill>
                  <a:sysClr val="windowText" lastClr="000000"/>
                </a:solidFill>
                <a:latin typeface="Segoe UI"/>
                <a:cs typeface="Segoe UI"/>
              </a:rPr>
              <a:t> </a:t>
            </a:r>
            <a:r>
              <a:rPr sz="1867" kern="0" spc="-13" dirty="0">
                <a:solidFill>
                  <a:sysClr val="windowText" lastClr="000000"/>
                </a:solidFill>
                <a:latin typeface="Segoe UI"/>
                <a:cs typeface="Segoe UI"/>
              </a:rPr>
              <a:t>IDOT</a:t>
            </a:r>
            <a:r>
              <a:rPr sz="1867" kern="0" spc="-40" dirty="0">
                <a:solidFill>
                  <a:sysClr val="windowText" lastClr="000000"/>
                </a:solidFill>
                <a:latin typeface="Segoe UI"/>
                <a:cs typeface="Segoe UI"/>
              </a:rPr>
              <a:t> </a:t>
            </a:r>
            <a:r>
              <a:rPr sz="1867" kern="0" dirty="0">
                <a:solidFill>
                  <a:sysClr val="windowText" lastClr="000000"/>
                </a:solidFill>
                <a:latin typeface="Segoe UI"/>
                <a:cs typeface="Segoe UI"/>
              </a:rPr>
              <a:t>Releases</a:t>
            </a:r>
            <a:r>
              <a:rPr sz="1867" kern="0" spc="-7" dirty="0">
                <a:solidFill>
                  <a:sysClr val="windowText" lastClr="000000"/>
                </a:solidFill>
                <a:latin typeface="Segoe UI"/>
                <a:cs typeface="Segoe UI"/>
              </a:rPr>
              <a:t> </a:t>
            </a:r>
            <a:r>
              <a:rPr sz="1867" kern="0" dirty="0">
                <a:solidFill>
                  <a:sysClr val="windowText" lastClr="000000"/>
                </a:solidFill>
                <a:latin typeface="Segoe UI"/>
                <a:cs typeface="Segoe UI"/>
              </a:rPr>
              <a:t>RFP</a:t>
            </a:r>
            <a:r>
              <a:rPr sz="1867" kern="0" spc="-20" dirty="0">
                <a:solidFill>
                  <a:sysClr val="windowText" lastClr="000000"/>
                </a:solidFill>
                <a:latin typeface="Segoe UI"/>
                <a:cs typeface="Segoe UI"/>
              </a:rPr>
              <a:t> </a:t>
            </a:r>
            <a:r>
              <a:rPr sz="1867" kern="0" dirty="0">
                <a:solidFill>
                  <a:sysClr val="windowText" lastClr="000000"/>
                </a:solidFill>
                <a:latin typeface="Segoe UI"/>
                <a:cs typeface="Segoe UI"/>
              </a:rPr>
              <a:t>for</a:t>
            </a:r>
            <a:r>
              <a:rPr sz="1867" kern="0" spc="-40" dirty="0">
                <a:solidFill>
                  <a:sysClr val="windowText" lastClr="000000"/>
                </a:solidFill>
                <a:latin typeface="Segoe UI"/>
                <a:cs typeface="Segoe UI"/>
              </a:rPr>
              <a:t> </a:t>
            </a:r>
            <a:r>
              <a:rPr sz="1867" kern="0" dirty="0">
                <a:solidFill>
                  <a:sysClr val="windowText" lastClr="000000"/>
                </a:solidFill>
                <a:latin typeface="Segoe UI"/>
                <a:cs typeface="Segoe UI"/>
              </a:rPr>
              <a:t>project</a:t>
            </a:r>
            <a:r>
              <a:rPr sz="1867" kern="0" spc="-27" dirty="0">
                <a:solidFill>
                  <a:sysClr val="windowText" lastClr="000000"/>
                </a:solidFill>
                <a:latin typeface="Segoe UI"/>
                <a:cs typeface="Segoe UI"/>
              </a:rPr>
              <a:t> </a:t>
            </a:r>
            <a:r>
              <a:rPr sz="1867" kern="0" dirty="0">
                <a:solidFill>
                  <a:sysClr val="windowText" lastClr="000000"/>
                </a:solidFill>
                <a:latin typeface="Segoe UI"/>
                <a:cs typeface="Segoe UI"/>
              </a:rPr>
              <a:t>manager</a:t>
            </a:r>
            <a:r>
              <a:rPr sz="1867" kern="0" spc="-53" dirty="0">
                <a:solidFill>
                  <a:sysClr val="windowText" lastClr="000000"/>
                </a:solidFill>
                <a:latin typeface="Segoe UI"/>
                <a:cs typeface="Segoe UI"/>
              </a:rPr>
              <a:t> </a:t>
            </a:r>
            <a:r>
              <a:rPr sz="1867" kern="0" dirty="0">
                <a:solidFill>
                  <a:sysClr val="windowText" lastClr="000000"/>
                </a:solidFill>
                <a:latin typeface="Segoe UI"/>
                <a:cs typeface="Segoe UI"/>
              </a:rPr>
              <a:t>for</a:t>
            </a:r>
            <a:r>
              <a:rPr sz="1867" kern="0" spc="-47" dirty="0">
                <a:solidFill>
                  <a:sysClr val="windowText" lastClr="000000"/>
                </a:solidFill>
                <a:latin typeface="Segoe UI"/>
                <a:cs typeface="Segoe UI"/>
              </a:rPr>
              <a:t> </a:t>
            </a:r>
            <a:r>
              <a:rPr sz="1867" kern="0" dirty="0">
                <a:solidFill>
                  <a:sysClr val="windowText" lastClr="000000"/>
                </a:solidFill>
                <a:latin typeface="Segoe UI"/>
                <a:cs typeface="Segoe UI"/>
              </a:rPr>
              <a:t>NEVI</a:t>
            </a:r>
            <a:r>
              <a:rPr sz="1867" kern="0" spc="-33" dirty="0">
                <a:solidFill>
                  <a:sysClr val="windowText" lastClr="000000"/>
                </a:solidFill>
                <a:latin typeface="Segoe UI"/>
                <a:cs typeface="Segoe UI"/>
              </a:rPr>
              <a:t> </a:t>
            </a:r>
            <a:r>
              <a:rPr sz="1867" kern="0" dirty="0">
                <a:solidFill>
                  <a:sysClr val="windowText" lastClr="000000"/>
                </a:solidFill>
                <a:latin typeface="Segoe UI"/>
                <a:cs typeface="Segoe UI"/>
              </a:rPr>
              <a:t>in</a:t>
            </a:r>
            <a:r>
              <a:rPr sz="1867" kern="0" spc="-33" dirty="0">
                <a:solidFill>
                  <a:sysClr val="windowText" lastClr="000000"/>
                </a:solidFill>
                <a:latin typeface="Segoe UI"/>
                <a:cs typeface="Segoe UI"/>
              </a:rPr>
              <a:t> </a:t>
            </a:r>
            <a:r>
              <a:rPr sz="1867" kern="0" spc="-13" dirty="0">
                <a:solidFill>
                  <a:sysClr val="windowText" lastClr="000000"/>
                </a:solidFill>
                <a:latin typeface="Segoe UI"/>
                <a:cs typeface="Segoe UI"/>
              </a:rPr>
              <a:t>Illinois</a:t>
            </a:r>
            <a:endParaRPr sz="1867" kern="0">
              <a:solidFill>
                <a:sysClr val="windowText" lastClr="000000"/>
              </a:solidFill>
              <a:latin typeface="Segoe UI"/>
              <a:cs typeface="Segoe UI"/>
            </a:endParaRPr>
          </a:p>
          <a:p>
            <a:pPr marL="320879" indent="-303946" defTabSz="1219170">
              <a:buFont typeface="Arial"/>
              <a:buChar char="•"/>
              <a:tabLst>
                <a:tab pos="320879" algn="l"/>
              </a:tabLst>
            </a:pPr>
            <a:r>
              <a:rPr sz="1867" b="1" kern="0" dirty="0">
                <a:solidFill>
                  <a:sysClr val="windowText" lastClr="000000"/>
                </a:solidFill>
                <a:latin typeface="Segoe UI"/>
                <a:cs typeface="Segoe UI"/>
              </a:rPr>
              <a:t>February</a:t>
            </a:r>
            <a:r>
              <a:rPr sz="1867" b="1" kern="0" spc="-47" dirty="0">
                <a:solidFill>
                  <a:sysClr val="windowText" lastClr="000000"/>
                </a:solidFill>
                <a:latin typeface="Segoe UI"/>
                <a:cs typeface="Segoe UI"/>
              </a:rPr>
              <a:t> </a:t>
            </a:r>
            <a:r>
              <a:rPr sz="1867" b="1" kern="0" dirty="0">
                <a:solidFill>
                  <a:sysClr val="windowText" lastClr="000000"/>
                </a:solidFill>
                <a:latin typeface="Segoe UI"/>
                <a:cs typeface="Segoe UI"/>
              </a:rPr>
              <a:t>28,</a:t>
            </a:r>
            <a:r>
              <a:rPr sz="1867" b="1" kern="0" spc="-20" dirty="0">
                <a:solidFill>
                  <a:sysClr val="windowText" lastClr="000000"/>
                </a:solidFill>
                <a:latin typeface="Segoe UI"/>
                <a:cs typeface="Segoe UI"/>
              </a:rPr>
              <a:t> </a:t>
            </a:r>
            <a:r>
              <a:rPr sz="1867" b="1" kern="0" dirty="0">
                <a:solidFill>
                  <a:sysClr val="windowText" lastClr="000000"/>
                </a:solidFill>
                <a:latin typeface="Segoe UI"/>
                <a:cs typeface="Segoe UI"/>
              </a:rPr>
              <a:t>2023-</a:t>
            </a:r>
            <a:r>
              <a:rPr sz="1867" b="1" kern="0" spc="-47" dirty="0">
                <a:solidFill>
                  <a:sysClr val="windowText" lastClr="000000"/>
                </a:solidFill>
                <a:latin typeface="Segoe UI"/>
                <a:cs typeface="Segoe UI"/>
              </a:rPr>
              <a:t> </a:t>
            </a:r>
            <a:r>
              <a:rPr sz="1867" kern="0" dirty="0">
                <a:solidFill>
                  <a:sysClr val="windowText" lastClr="000000"/>
                </a:solidFill>
                <a:latin typeface="Segoe UI"/>
                <a:cs typeface="Segoe UI"/>
              </a:rPr>
              <a:t>NEVI</a:t>
            </a:r>
            <a:r>
              <a:rPr sz="1867" kern="0" spc="13" dirty="0">
                <a:solidFill>
                  <a:sysClr val="windowText" lastClr="000000"/>
                </a:solidFill>
                <a:latin typeface="Segoe UI"/>
                <a:cs typeface="Segoe UI"/>
              </a:rPr>
              <a:t> </a:t>
            </a:r>
            <a:r>
              <a:rPr sz="1867" kern="0" dirty="0">
                <a:solidFill>
                  <a:sysClr val="windowText" lastClr="000000"/>
                </a:solidFill>
                <a:latin typeface="Segoe UI"/>
                <a:cs typeface="Segoe UI"/>
              </a:rPr>
              <a:t>Final</a:t>
            </a:r>
            <a:r>
              <a:rPr sz="1867" kern="0" spc="-13" dirty="0">
                <a:solidFill>
                  <a:sysClr val="windowText" lastClr="000000"/>
                </a:solidFill>
                <a:latin typeface="Segoe UI"/>
                <a:cs typeface="Segoe UI"/>
              </a:rPr>
              <a:t> </a:t>
            </a:r>
            <a:r>
              <a:rPr sz="1867" kern="0" spc="-27" dirty="0">
                <a:solidFill>
                  <a:sysClr val="windowText" lastClr="000000"/>
                </a:solidFill>
                <a:latin typeface="Segoe UI"/>
                <a:cs typeface="Segoe UI"/>
              </a:rPr>
              <a:t>Rule</a:t>
            </a:r>
            <a:endParaRPr sz="1867" kern="0">
              <a:solidFill>
                <a:sysClr val="windowText" lastClr="000000"/>
              </a:solidFill>
              <a:latin typeface="Segoe UI"/>
              <a:cs typeface="Segoe UI"/>
            </a:endParaRPr>
          </a:p>
          <a:p>
            <a:pPr marL="320879" indent="-303946" defTabSz="1219170">
              <a:buFont typeface="Arial"/>
              <a:buChar char="•"/>
              <a:tabLst>
                <a:tab pos="320879" algn="l"/>
              </a:tabLst>
            </a:pPr>
            <a:r>
              <a:rPr sz="1867" b="1" kern="0" dirty="0">
                <a:solidFill>
                  <a:sysClr val="windowText" lastClr="000000"/>
                </a:solidFill>
                <a:latin typeface="Segoe UI"/>
                <a:cs typeface="Segoe UI"/>
              </a:rPr>
              <a:t>March</a:t>
            </a:r>
            <a:r>
              <a:rPr sz="1867" b="1" kern="0" spc="-73" dirty="0">
                <a:solidFill>
                  <a:sysClr val="windowText" lastClr="000000"/>
                </a:solidFill>
                <a:latin typeface="Segoe UI"/>
                <a:cs typeface="Segoe UI"/>
              </a:rPr>
              <a:t> </a:t>
            </a:r>
            <a:r>
              <a:rPr sz="1867" b="1" kern="0" dirty="0">
                <a:solidFill>
                  <a:sysClr val="windowText" lastClr="000000"/>
                </a:solidFill>
                <a:latin typeface="Segoe UI"/>
                <a:cs typeface="Segoe UI"/>
              </a:rPr>
              <a:t>2023-</a:t>
            </a:r>
            <a:r>
              <a:rPr sz="1867" b="1" kern="0" spc="-73" dirty="0">
                <a:solidFill>
                  <a:sysClr val="windowText" lastClr="000000"/>
                </a:solidFill>
                <a:latin typeface="Segoe UI"/>
                <a:cs typeface="Segoe UI"/>
              </a:rPr>
              <a:t> </a:t>
            </a:r>
            <a:r>
              <a:rPr sz="1867" kern="0" dirty="0">
                <a:solidFill>
                  <a:sysClr val="windowText" lastClr="000000"/>
                </a:solidFill>
                <a:latin typeface="Segoe UI"/>
                <a:cs typeface="Segoe UI"/>
              </a:rPr>
              <a:t>Release</a:t>
            </a:r>
            <a:r>
              <a:rPr sz="1867" kern="0" spc="-53" dirty="0">
                <a:solidFill>
                  <a:sysClr val="windowText" lastClr="000000"/>
                </a:solidFill>
                <a:latin typeface="Segoe UI"/>
                <a:cs typeface="Segoe UI"/>
              </a:rPr>
              <a:t> </a:t>
            </a:r>
            <a:r>
              <a:rPr sz="1867" kern="0" dirty="0">
                <a:solidFill>
                  <a:sysClr val="windowText" lastClr="000000"/>
                </a:solidFill>
                <a:latin typeface="Segoe UI"/>
                <a:cs typeface="Segoe UI"/>
              </a:rPr>
              <a:t>of</a:t>
            </a:r>
            <a:r>
              <a:rPr sz="1867" kern="0" spc="-47" dirty="0">
                <a:solidFill>
                  <a:sysClr val="windowText" lastClr="000000"/>
                </a:solidFill>
                <a:latin typeface="Segoe UI"/>
                <a:cs typeface="Segoe UI"/>
              </a:rPr>
              <a:t> </a:t>
            </a:r>
            <a:r>
              <a:rPr sz="1867" kern="0" dirty="0">
                <a:solidFill>
                  <a:sysClr val="windowText" lastClr="000000"/>
                </a:solidFill>
                <a:latin typeface="Segoe UI"/>
                <a:cs typeface="Segoe UI"/>
              </a:rPr>
              <a:t>solicitation</a:t>
            </a:r>
            <a:r>
              <a:rPr sz="1867" kern="0" spc="-80" dirty="0">
                <a:solidFill>
                  <a:sysClr val="windowText" lastClr="000000"/>
                </a:solidFill>
                <a:latin typeface="Segoe UI"/>
                <a:cs typeface="Segoe UI"/>
              </a:rPr>
              <a:t> </a:t>
            </a:r>
            <a:r>
              <a:rPr sz="1867" kern="0" dirty="0">
                <a:solidFill>
                  <a:sysClr val="windowText" lastClr="000000"/>
                </a:solidFill>
                <a:latin typeface="Segoe UI"/>
                <a:cs typeface="Segoe UI"/>
              </a:rPr>
              <a:t>for</a:t>
            </a:r>
            <a:r>
              <a:rPr sz="1867" kern="0" spc="-60" dirty="0">
                <a:solidFill>
                  <a:sysClr val="windowText" lastClr="000000"/>
                </a:solidFill>
                <a:latin typeface="Segoe UI"/>
                <a:cs typeface="Segoe UI"/>
              </a:rPr>
              <a:t> </a:t>
            </a:r>
            <a:r>
              <a:rPr sz="1867" kern="0" dirty="0">
                <a:solidFill>
                  <a:sysClr val="windowText" lastClr="000000"/>
                </a:solidFill>
                <a:latin typeface="Segoe UI"/>
                <a:cs typeface="Segoe UI"/>
              </a:rPr>
              <a:t>project</a:t>
            </a:r>
            <a:r>
              <a:rPr sz="1867" kern="0" spc="-27" dirty="0">
                <a:solidFill>
                  <a:sysClr val="windowText" lastClr="000000"/>
                </a:solidFill>
                <a:latin typeface="Segoe UI"/>
                <a:cs typeface="Segoe UI"/>
              </a:rPr>
              <a:t> </a:t>
            </a:r>
            <a:r>
              <a:rPr sz="1867" kern="0" spc="-13" dirty="0">
                <a:solidFill>
                  <a:sysClr val="windowText" lastClr="000000"/>
                </a:solidFill>
                <a:latin typeface="Segoe UI"/>
                <a:cs typeface="Segoe UI"/>
              </a:rPr>
              <a:t>manager</a:t>
            </a:r>
            <a:endParaRPr sz="1867" kern="0">
              <a:solidFill>
                <a:sysClr val="windowText" lastClr="000000"/>
              </a:solidFill>
              <a:latin typeface="Segoe UI"/>
              <a:cs typeface="Segoe UI"/>
            </a:endParaRPr>
          </a:p>
          <a:p>
            <a:pPr marL="320879" indent="-303946" defTabSz="1219170">
              <a:buFont typeface="Arial"/>
              <a:buChar char="•"/>
              <a:tabLst>
                <a:tab pos="320879" algn="l"/>
              </a:tabLst>
            </a:pPr>
            <a:r>
              <a:rPr sz="1867" b="1" kern="0" dirty="0">
                <a:solidFill>
                  <a:sysClr val="windowText" lastClr="000000"/>
                </a:solidFill>
                <a:latin typeface="Segoe UI"/>
                <a:cs typeface="Segoe UI"/>
              </a:rPr>
              <a:t>April</a:t>
            </a:r>
            <a:r>
              <a:rPr sz="1867" b="1" kern="0" spc="-53" dirty="0">
                <a:solidFill>
                  <a:sysClr val="windowText" lastClr="000000"/>
                </a:solidFill>
                <a:latin typeface="Segoe UI"/>
                <a:cs typeface="Segoe UI"/>
              </a:rPr>
              <a:t> </a:t>
            </a:r>
            <a:r>
              <a:rPr sz="1867" b="1" kern="0" dirty="0">
                <a:solidFill>
                  <a:sysClr val="windowText" lastClr="000000"/>
                </a:solidFill>
                <a:latin typeface="Segoe UI"/>
                <a:cs typeface="Segoe UI"/>
              </a:rPr>
              <a:t>2023-</a:t>
            </a:r>
            <a:r>
              <a:rPr sz="1867" b="1" kern="0" spc="-60" dirty="0">
                <a:solidFill>
                  <a:sysClr val="windowText" lastClr="000000"/>
                </a:solidFill>
                <a:latin typeface="Segoe UI"/>
                <a:cs typeface="Segoe UI"/>
              </a:rPr>
              <a:t> </a:t>
            </a:r>
            <a:r>
              <a:rPr sz="1867" kern="0" dirty="0">
                <a:solidFill>
                  <a:sysClr val="windowText" lastClr="000000"/>
                </a:solidFill>
                <a:latin typeface="Segoe UI"/>
                <a:cs typeface="Segoe UI"/>
              </a:rPr>
              <a:t>Hired</a:t>
            </a:r>
            <a:r>
              <a:rPr sz="1867" kern="0" spc="-27" dirty="0">
                <a:solidFill>
                  <a:sysClr val="windowText" lastClr="000000"/>
                </a:solidFill>
                <a:latin typeface="Segoe UI"/>
                <a:cs typeface="Segoe UI"/>
              </a:rPr>
              <a:t> </a:t>
            </a:r>
            <a:r>
              <a:rPr sz="1867" kern="0" dirty="0">
                <a:solidFill>
                  <a:sysClr val="windowText" lastClr="000000"/>
                </a:solidFill>
                <a:latin typeface="Segoe UI"/>
                <a:cs typeface="Segoe UI"/>
              </a:rPr>
              <a:t>consultant</a:t>
            </a:r>
            <a:r>
              <a:rPr sz="1867" kern="0" spc="-60" dirty="0">
                <a:solidFill>
                  <a:sysClr val="windowText" lastClr="000000"/>
                </a:solidFill>
                <a:latin typeface="Segoe UI"/>
                <a:cs typeface="Segoe UI"/>
              </a:rPr>
              <a:t> </a:t>
            </a:r>
            <a:r>
              <a:rPr sz="1867" kern="0" dirty="0">
                <a:solidFill>
                  <a:sysClr val="windowText" lastClr="000000"/>
                </a:solidFill>
                <a:latin typeface="Segoe UI"/>
                <a:cs typeface="Segoe UI"/>
              </a:rPr>
              <a:t>to</a:t>
            </a:r>
            <a:r>
              <a:rPr sz="1867" kern="0" spc="-33" dirty="0">
                <a:solidFill>
                  <a:sysClr val="windowText" lastClr="000000"/>
                </a:solidFill>
                <a:latin typeface="Segoe UI"/>
                <a:cs typeface="Segoe UI"/>
              </a:rPr>
              <a:t> </a:t>
            </a:r>
            <a:r>
              <a:rPr sz="1867" kern="0" dirty="0">
                <a:solidFill>
                  <a:sysClr val="windowText" lastClr="000000"/>
                </a:solidFill>
                <a:latin typeface="Segoe UI"/>
                <a:cs typeface="Segoe UI"/>
              </a:rPr>
              <a:t>run</a:t>
            </a:r>
            <a:r>
              <a:rPr sz="1867" kern="0" spc="-53" dirty="0">
                <a:solidFill>
                  <a:sysClr val="windowText" lastClr="000000"/>
                </a:solidFill>
                <a:latin typeface="Segoe UI"/>
                <a:cs typeface="Segoe UI"/>
              </a:rPr>
              <a:t> </a:t>
            </a:r>
            <a:r>
              <a:rPr sz="1867" kern="0" spc="-27" dirty="0">
                <a:solidFill>
                  <a:sysClr val="windowText" lastClr="000000"/>
                </a:solidFill>
                <a:latin typeface="Segoe UI"/>
                <a:cs typeface="Segoe UI"/>
              </a:rPr>
              <a:t>NEVI</a:t>
            </a:r>
            <a:endParaRPr sz="1867" kern="0">
              <a:solidFill>
                <a:sysClr val="windowText" lastClr="000000"/>
              </a:solidFill>
              <a:latin typeface="Segoe UI"/>
              <a:cs typeface="Segoe UI"/>
            </a:endParaRPr>
          </a:p>
          <a:p>
            <a:pPr marL="320879" indent="-303946" defTabSz="1219170">
              <a:buFont typeface="Arial"/>
              <a:buChar char="•"/>
              <a:tabLst>
                <a:tab pos="320879" algn="l"/>
              </a:tabLst>
            </a:pPr>
            <a:r>
              <a:rPr sz="1867" b="1" kern="0" dirty="0">
                <a:solidFill>
                  <a:sysClr val="windowText" lastClr="000000"/>
                </a:solidFill>
                <a:latin typeface="Segoe UI"/>
                <a:cs typeface="Segoe UI"/>
              </a:rPr>
              <a:t>May</a:t>
            </a:r>
            <a:r>
              <a:rPr sz="1867" b="1" kern="0" spc="-73" dirty="0">
                <a:solidFill>
                  <a:sysClr val="windowText" lastClr="000000"/>
                </a:solidFill>
                <a:latin typeface="Segoe UI"/>
                <a:cs typeface="Segoe UI"/>
              </a:rPr>
              <a:t> </a:t>
            </a:r>
            <a:r>
              <a:rPr sz="1867" b="1" kern="0" dirty="0">
                <a:solidFill>
                  <a:sysClr val="windowText" lastClr="000000"/>
                </a:solidFill>
                <a:latin typeface="Segoe UI"/>
                <a:cs typeface="Segoe UI"/>
              </a:rPr>
              <a:t>2023-</a:t>
            </a:r>
            <a:r>
              <a:rPr sz="1867" b="1" kern="0" spc="-73" dirty="0">
                <a:solidFill>
                  <a:sysClr val="windowText" lastClr="000000"/>
                </a:solidFill>
                <a:latin typeface="Segoe UI"/>
                <a:cs typeface="Segoe UI"/>
              </a:rPr>
              <a:t> </a:t>
            </a:r>
            <a:r>
              <a:rPr sz="1867" kern="0" dirty="0">
                <a:solidFill>
                  <a:sysClr val="windowText" lastClr="000000"/>
                </a:solidFill>
                <a:latin typeface="Segoe UI"/>
                <a:cs typeface="Segoe UI"/>
              </a:rPr>
              <a:t>Release</a:t>
            </a:r>
            <a:r>
              <a:rPr sz="1867" kern="0" spc="-60" dirty="0">
                <a:solidFill>
                  <a:sysClr val="windowText" lastClr="000000"/>
                </a:solidFill>
                <a:latin typeface="Segoe UI"/>
                <a:cs typeface="Segoe UI"/>
              </a:rPr>
              <a:t> </a:t>
            </a:r>
            <a:r>
              <a:rPr sz="1867" kern="0" dirty="0">
                <a:solidFill>
                  <a:sysClr val="windowText" lastClr="000000"/>
                </a:solidFill>
                <a:latin typeface="Segoe UI"/>
                <a:cs typeface="Segoe UI"/>
              </a:rPr>
              <a:t>of</a:t>
            </a:r>
            <a:r>
              <a:rPr sz="1867" kern="0" spc="-53" dirty="0">
                <a:solidFill>
                  <a:sysClr val="windowText" lastClr="000000"/>
                </a:solidFill>
                <a:latin typeface="Segoe UI"/>
                <a:cs typeface="Segoe UI"/>
              </a:rPr>
              <a:t> </a:t>
            </a:r>
            <a:r>
              <a:rPr sz="1867" kern="0" dirty="0">
                <a:solidFill>
                  <a:sysClr val="windowText" lastClr="000000"/>
                </a:solidFill>
                <a:latin typeface="Segoe UI"/>
                <a:cs typeface="Segoe UI"/>
              </a:rPr>
              <a:t>Request</a:t>
            </a:r>
            <a:r>
              <a:rPr sz="1867" kern="0" spc="-60" dirty="0">
                <a:solidFill>
                  <a:sysClr val="windowText" lastClr="000000"/>
                </a:solidFill>
                <a:latin typeface="Segoe UI"/>
                <a:cs typeface="Segoe UI"/>
              </a:rPr>
              <a:t> </a:t>
            </a:r>
            <a:r>
              <a:rPr sz="1867" kern="0" dirty="0">
                <a:solidFill>
                  <a:sysClr val="windowText" lastClr="000000"/>
                </a:solidFill>
                <a:latin typeface="Segoe UI"/>
                <a:cs typeface="Segoe UI"/>
              </a:rPr>
              <a:t>for</a:t>
            </a:r>
            <a:r>
              <a:rPr sz="1867" kern="0" spc="-53" dirty="0">
                <a:solidFill>
                  <a:sysClr val="windowText" lastClr="000000"/>
                </a:solidFill>
                <a:latin typeface="Segoe UI"/>
                <a:cs typeface="Segoe UI"/>
              </a:rPr>
              <a:t> </a:t>
            </a:r>
            <a:r>
              <a:rPr sz="1867" kern="0" dirty="0">
                <a:solidFill>
                  <a:sysClr val="windowText" lastClr="000000"/>
                </a:solidFill>
                <a:latin typeface="Segoe UI"/>
                <a:cs typeface="Segoe UI"/>
              </a:rPr>
              <a:t>Information</a:t>
            </a:r>
            <a:r>
              <a:rPr sz="1867" kern="0" spc="-67" dirty="0">
                <a:solidFill>
                  <a:sysClr val="windowText" lastClr="000000"/>
                </a:solidFill>
                <a:latin typeface="Segoe UI"/>
                <a:cs typeface="Segoe UI"/>
              </a:rPr>
              <a:t> </a:t>
            </a:r>
            <a:r>
              <a:rPr sz="1867" kern="0" spc="-13" dirty="0">
                <a:solidFill>
                  <a:sysClr val="windowText" lastClr="000000"/>
                </a:solidFill>
                <a:latin typeface="Segoe UI"/>
                <a:cs typeface="Segoe UI"/>
              </a:rPr>
              <a:t>(RFI)</a:t>
            </a:r>
            <a:endParaRPr sz="1867" kern="0">
              <a:solidFill>
                <a:sysClr val="windowText" lastClr="000000"/>
              </a:solidFill>
              <a:latin typeface="Segoe UI"/>
              <a:cs typeface="Segoe UI"/>
            </a:endParaRPr>
          </a:p>
          <a:p>
            <a:pPr marL="320879" indent="-303946" defTabSz="1219170">
              <a:spcBef>
                <a:spcPts val="2240"/>
              </a:spcBef>
              <a:buFont typeface="Arial"/>
              <a:buChar char="•"/>
              <a:tabLst>
                <a:tab pos="320879" algn="l"/>
              </a:tabLst>
            </a:pPr>
            <a:r>
              <a:rPr sz="1867" b="1" kern="0" dirty="0">
                <a:solidFill>
                  <a:sysClr val="windowText" lastClr="000000"/>
                </a:solidFill>
                <a:latin typeface="Segoe UI"/>
                <a:cs typeface="Segoe UI"/>
              </a:rPr>
              <a:t>Next</a:t>
            </a:r>
            <a:r>
              <a:rPr sz="1867" b="1" kern="0" spc="-40" dirty="0">
                <a:solidFill>
                  <a:sysClr val="windowText" lastClr="000000"/>
                </a:solidFill>
                <a:latin typeface="Segoe UI"/>
                <a:cs typeface="Segoe UI"/>
              </a:rPr>
              <a:t> </a:t>
            </a:r>
            <a:r>
              <a:rPr sz="1867" b="1" kern="0" spc="-13" dirty="0">
                <a:solidFill>
                  <a:sysClr val="windowText" lastClr="000000"/>
                </a:solidFill>
                <a:latin typeface="Segoe UI"/>
                <a:cs typeface="Segoe UI"/>
              </a:rPr>
              <a:t>Steps:</a:t>
            </a:r>
            <a:endParaRPr sz="1867" kern="0">
              <a:solidFill>
                <a:sysClr val="windowText" lastClr="000000"/>
              </a:solidFill>
              <a:latin typeface="Segoe UI"/>
              <a:cs typeface="Segoe UI"/>
            </a:endParaRPr>
          </a:p>
          <a:p>
            <a:pPr marL="16933" defTabSz="1219170"/>
            <a:r>
              <a:rPr sz="1867" kern="0" spc="-67" dirty="0">
                <a:solidFill>
                  <a:sysClr val="windowText" lastClr="000000"/>
                </a:solidFill>
                <a:latin typeface="Arial"/>
                <a:cs typeface="Arial"/>
              </a:rPr>
              <a:t>–</a:t>
            </a:r>
            <a:endParaRPr sz="1867" kern="0">
              <a:solidFill>
                <a:sysClr val="windowText" lastClr="000000"/>
              </a:solidFill>
              <a:latin typeface="Arial"/>
              <a:cs typeface="Arial"/>
            </a:endParaRPr>
          </a:p>
          <a:p>
            <a:pPr marL="16933" defTabSz="1219170">
              <a:tabLst>
                <a:tab pos="320879" algn="l"/>
              </a:tabLst>
            </a:pPr>
            <a:r>
              <a:rPr sz="1867" kern="0" spc="-67" dirty="0">
                <a:solidFill>
                  <a:sysClr val="windowText" lastClr="000000"/>
                </a:solidFill>
                <a:latin typeface="Arial"/>
                <a:cs typeface="Arial"/>
              </a:rPr>
              <a:t>–</a:t>
            </a:r>
            <a:r>
              <a:rPr sz="1867" kern="0" dirty="0">
                <a:solidFill>
                  <a:sysClr val="windowText" lastClr="000000"/>
                </a:solidFill>
                <a:latin typeface="Arial"/>
                <a:cs typeface="Arial"/>
              </a:rPr>
              <a:t>	</a:t>
            </a:r>
            <a:r>
              <a:rPr sz="1867" kern="0" dirty="0">
                <a:solidFill>
                  <a:sysClr val="windowText" lastClr="000000"/>
                </a:solidFill>
                <a:latin typeface="Segoe UI"/>
                <a:cs typeface="Segoe UI"/>
              </a:rPr>
              <a:t>New</a:t>
            </a:r>
            <a:r>
              <a:rPr sz="1867" kern="0" spc="-7" dirty="0">
                <a:solidFill>
                  <a:sysClr val="windowText" lastClr="000000"/>
                </a:solidFill>
                <a:latin typeface="Segoe UI"/>
                <a:cs typeface="Segoe UI"/>
              </a:rPr>
              <a:t> </a:t>
            </a:r>
            <a:r>
              <a:rPr sz="1867" kern="0" dirty="0">
                <a:solidFill>
                  <a:sysClr val="windowText" lastClr="000000"/>
                </a:solidFill>
                <a:latin typeface="Segoe UI"/>
                <a:cs typeface="Segoe UI"/>
              </a:rPr>
              <a:t>NEVI</a:t>
            </a:r>
            <a:r>
              <a:rPr sz="1867" kern="0" spc="-20" dirty="0">
                <a:solidFill>
                  <a:sysClr val="windowText" lastClr="000000"/>
                </a:solidFill>
                <a:latin typeface="Segoe UI"/>
                <a:cs typeface="Segoe UI"/>
              </a:rPr>
              <a:t> </a:t>
            </a:r>
            <a:r>
              <a:rPr sz="1867" kern="0" dirty="0">
                <a:solidFill>
                  <a:sysClr val="windowText" lastClr="000000"/>
                </a:solidFill>
                <a:latin typeface="Segoe UI"/>
                <a:cs typeface="Segoe UI"/>
              </a:rPr>
              <a:t>plan</a:t>
            </a:r>
            <a:r>
              <a:rPr sz="1867" kern="0" spc="-33" dirty="0">
                <a:solidFill>
                  <a:sysClr val="windowText" lastClr="000000"/>
                </a:solidFill>
                <a:latin typeface="Segoe UI"/>
                <a:cs typeface="Segoe UI"/>
              </a:rPr>
              <a:t> </a:t>
            </a:r>
            <a:r>
              <a:rPr sz="1867" kern="0" dirty="0">
                <a:solidFill>
                  <a:sysClr val="windowText" lastClr="000000"/>
                </a:solidFill>
                <a:latin typeface="Segoe UI"/>
                <a:cs typeface="Segoe UI"/>
              </a:rPr>
              <a:t>due</a:t>
            </a:r>
            <a:r>
              <a:rPr sz="1867" kern="0" spc="-20" dirty="0">
                <a:solidFill>
                  <a:sysClr val="windowText" lastClr="000000"/>
                </a:solidFill>
                <a:latin typeface="Segoe UI"/>
                <a:cs typeface="Segoe UI"/>
              </a:rPr>
              <a:t> </a:t>
            </a:r>
            <a:r>
              <a:rPr sz="1867" kern="0" dirty="0">
                <a:solidFill>
                  <a:sysClr val="windowText" lastClr="000000"/>
                </a:solidFill>
                <a:latin typeface="Segoe UI"/>
                <a:cs typeface="Segoe UI"/>
              </a:rPr>
              <a:t>in</a:t>
            </a:r>
            <a:r>
              <a:rPr sz="1867" kern="0" spc="-20" dirty="0">
                <a:solidFill>
                  <a:sysClr val="windowText" lastClr="000000"/>
                </a:solidFill>
                <a:latin typeface="Segoe UI"/>
                <a:cs typeface="Segoe UI"/>
              </a:rPr>
              <a:t> </a:t>
            </a:r>
            <a:r>
              <a:rPr sz="1867" kern="0" spc="-13" dirty="0">
                <a:solidFill>
                  <a:sysClr val="windowText" lastClr="000000"/>
                </a:solidFill>
                <a:latin typeface="Segoe UI"/>
                <a:cs typeface="Segoe UI"/>
              </a:rPr>
              <a:t>August</a:t>
            </a:r>
            <a:endParaRPr sz="1867" kern="0">
              <a:solidFill>
                <a:sysClr val="windowText" lastClr="000000"/>
              </a:solidFill>
              <a:latin typeface="Segoe UI"/>
              <a:cs typeface="Segoe UI"/>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0491216" y="0"/>
            <a:ext cx="1700953" cy="1703493"/>
          </a:xfrm>
          <a:custGeom>
            <a:avLst/>
            <a:gdLst/>
            <a:ahLst/>
            <a:cxnLst/>
            <a:rect l="l" t="t" r="r" b="b"/>
            <a:pathLst>
              <a:path w="1275715" h="1277620">
                <a:moveTo>
                  <a:pt x="1275588" y="0"/>
                </a:moveTo>
                <a:lnTo>
                  <a:pt x="0" y="0"/>
                </a:lnTo>
                <a:lnTo>
                  <a:pt x="1275588" y="1277112"/>
                </a:lnTo>
                <a:lnTo>
                  <a:pt x="1275588" y="0"/>
                </a:lnTo>
                <a:close/>
              </a:path>
            </a:pathLst>
          </a:custGeom>
          <a:solidFill>
            <a:srgbClr val="ED6B29"/>
          </a:solidFill>
        </p:spPr>
        <p:txBody>
          <a:bodyPr wrap="square" lIns="0" tIns="0" rIns="0" bIns="0" rtlCol="0"/>
          <a:lstStyle/>
          <a:p>
            <a:pPr defTabSz="1219170"/>
            <a:endParaRPr sz="2400" kern="0">
              <a:solidFill>
                <a:sysClr val="windowText" lastClr="000000"/>
              </a:solidFill>
            </a:endParaRPr>
          </a:p>
        </p:txBody>
      </p:sp>
      <p:sp>
        <p:nvSpPr>
          <p:cNvPr id="3" name="object 3"/>
          <p:cNvSpPr txBox="1">
            <a:spLocks noGrp="1"/>
          </p:cNvSpPr>
          <p:nvPr>
            <p:ph type="title"/>
          </p:nvPr>
        </p:nvSpPr>
        <p:spPr>
          <a:xfrm>
            <a:off x="511387" y="137318"/>
            <a:ext cx="8064500" cy="1159591"/>
          </a:xfrm>
          <a:prstGeom prst="rect">
            <a:avLst/>
          </a:prstGeom>
        </p:spPr>
        <p:txBody>
          <a:bodyPr vert="horz" wrap="square" lIns="0" tIns="16933" rIns="0" bIns="0" rtlCol="0">
            <a:spAutoFit/>
          </a:bodyPr>
          <a:lstStyle/>
          <a:p>
            <a:pPr marL="16933" marR="6773">
              <a:lnSpc>
                <a:spcPct val="120000"/>
              </a:lnSpc>
              <a:spcBef>
                <a:spcPts val="133"/>
              </a:spcBef>
            </a:pPr>
            <a:r>
              <a:rPr sz="3200" spc="-13" dirty="0">
                <a:solidFill>
                  <a:srgbClr val="000000"/>
                </a:solidFill>
              </a:rPr>
              <a:t>Discretionary</a:t>
            </a:r>
            <a:r>
              <a:rPr sz="3200" spc="-152" dirty="0">
                <a:solidFill>
                  <a:srgbClr val="000000"/>
                </a:solidFill>
              </a:rPr>
              <a:t> </a:t>
            </a:r>
            <a:r>
              <a:rPr sz="3200" dirty="0">
                <a:solidFill>
                  <a:srgbClr val="000000"/>
                </a:solidFill>
              </a:rPr>
              <a:t>Grant</a:t>
            </a:r>
            <a:r>
              <a:rPr sz="3200" spc="-67" dirty="0">
                <a:solidFill>
                  <a:srgbClr val="000000"/>
                </a:solidFill>
              </a:rPr>
              <a:t> </a:t>
            </a:r>
            <a:r>
              <a:rPr sz="3200" dirty="0">
                <a:solidFill>
                  <a:srgbClr val="000000"/>
                </a:solidFill>
              </a:rPr>
              <a:t>Program</a:t>
            </a:r>
            <a:r>
              <a:rPr sz="3200" spc="-60" dirty="0">
                <a:solidFill>
                  <a:srgbClr val="000000"/>
                </a:solidFill>
              </a:rPr>
              <a:t> </a:t>
            </a:r>
            <a:r>
              <a:rPr sz="3200" dirty="0">
                <a:solidFill>
                  <a:srgbClr val="000000"/>
                </a:solidFill>
              </a:rPr>
              <a:t>for</a:t>
            </a:r>
            <a:r>
              <a:rPr sz="3200" spc="-167" dirty="0">
                <a:solidFill>
                  <a:srgbClr val="000000"/>
                </a:solidFill>
              </a:rPr>
              <a:t> </a:t>
            </a:r>
            <a:r>
              <a:rPr sz="3200" dirty="0">
                <a:solidFill>
                  <a:srgbClr val="000000"/>
                </a:solidFill>
              </a:rPr>
              <a:t>Charging</a:t>
            </a:r>
            <a:r>
              <a:rPr sz="3200" spc="-47" dirty="0">
                <a:solidFill>
                  <a:srgbClr val="000000"/>
                </a:solidFill>
              </a:rPr>
              <a:t> </a:t>
            </a:r>
            <a:r>
              <a:rPr sz="3200" spc="-33" dirty="0">
                <a:solidFill>
                  <a:srgbClr val="000000"/>
                </a:solidFill>
              </a:rPr>
              <a:t>and </a:t>
            </a:r>
            <a:r>
              <a:rPr sz="3200" dirty="0">
                <a:solidFill>
                  <a:srgbClr val="000000"/>
                </a:solidFill>
              </a:rPr>
              <a:t>Fueling</a:t>
            </a:r>
            <a:r>
              <a:rPr sz="3200" spc="-53" dirty="0">
                <a:solidFill>
                  <a:srgbClr val="000000"/>
                </a:solidFill>
              </a:rPr>
              <a:t> </a:t>
            </a:r>
            <a:r>
              <a:rPr sz="3200" spc="-13" dirty="0">
                <a:solidFill>
                  <a:srgbClr val="000000"/>
                </a:solidFill>
              </a:rPr>
              <a:t>Infrastructure</a:t>
            </a:r>
            <a:endParaRPr sz="3200"/>
          </a:p>
        </p:txBody>
      </p:sp>
      <p:pic>
        <p:nvPicPr>
          <p:cNvPr id="4" name="object 4"/>
          <p:cNvPicPr/>
          <p:nvPr/>
        </p:nvPicPr>
        <p:blipFill>
          <a:blip r:embed="rId2" cstate="print"/>
          <a:stretch>
            <a:fillRect/>
          </a:stretch>
        </p:blipFill>
        <p:spPr>
          <a:xfrm>
            <a:off x="101601" y="5738369"/>
            <a:ext cx="3541775" cy="1036319"/>
          </a:xfrm>
          <a:prstGeom prst="rect">
            <a:avLst/>
          </a:prstGeom>
        </p:spPr>
      </p:pic>
      <p:sp>
        <p:nvSpPr>
          <p:cNvPr id="5" name="object 5"/>
          <p:cNvSpPr txBox="1"/>
          <p:nvPr/>
        </p:nvSpPr>
        <p:spPr>
          <a:xfrm>
            <a:off x="511387" y="1516414"/>
            <a:ext cx="10314093" cy="1111224"/>
          </a:xfrm>
          <a:prstGeom prst="rect">
            <a:avLst/>
          </a:prstGeom>
        </p:spPr>
        <p:txBody>
          <a:bodyPr vert="horz" wrap="square" lIns="0" tIns="49107" rIns="0" bIns="0" rtlCol="0">
            <a:spAutoFit/>
          </a:bodyPr>
          <a:lstStyle/>
          <a:p>
            <a:pPr marL="473275" indent="-456342" defTabSz="1219170">
              <a:spcBef>
                <a:spcPts val="387"/>
              </a:spcBef>
              <a:buFont typeface="Arial"/>
              <a:buChar char="•"/>
              <a:tabLst>
                <a:tab pos="473275" algn="l"/>
              </a:tabLst>
            </a:pPr>
            <a:r>
              <a:rPr sz="2133" kern="0" dirty="0">
                <a:solidFill>
                  <a:sysClr val="windowText" lastClr="000000"/>
                </a:solidFill>
                <a:latin typeface="Corbel"/>
                <a:cs typeface="Corbel"/>
              </a:rPr>
              <a:t>For</a:t>
            </a:r>
            <a:r>
              <a:rPr sz="2133" kern="0" spc="-53" dirty="0">
                <a:solidFill>
                  <a:sysClr val="windowText" lastClr="000000"/>
                </a:solidFill>
                <a:latin typeface="Corbel"/>
                <a:cs typeface="Corbel"/>
              </a:rPr>
              <a:t> </a:t>
            </a:r>
            <a:r>
              <a:rPr sz="2133" kern="0" dirty="0">
                <a:solidFill>
                  <a:sysClr val="windowText" lastClr="000000"/>
                </a:solidFill>
                <a:latin typeface="Corbel"/>
                <a:cs typeface="Corbel"/>
              </a:rPr>
              <a:t>EV</a:t>
            </a:r>
            <a:r>
              <a:rPr sz="2133" kern="0" spc="-27" dirty="0">
                <a:solidFill>
                  <a:sysClr val="windowText" lastClr="000000"/>
                </a:solidFill>
                <a:latin typeface="Corbel"/>
                <a:cs typeface="Corbel"/>
              </a:rPr>
              <a:t> </a:t>
            </a:r>
            <a:r>
              <a:rPr sz="2133" kern="0" dirty="0">
                <a:solidFill>
                  <a:sysClr val="windowText" lastClr="000000"/>
                </a:solidFill>
                <a:latin typeface="Corbel"/>
                <a:cs typeface="Corbel"/>
              </a:rPr>
              <a:t>charging,</a:t>
            </a:r>
            <a:r>
              <a:rPr sz="2133" kern="0" spc="-27" dirty="0">
                <a:solidFill>
                  <a:sysClr val="windowText" lastClr="000000"/>
                </a:solidFill>
                <a:latin typeface="Corbel"/>
                <a:cs typeface="Corbel"/>
              </a:rPr>
              <a:t> </a:t>
            </a:r>
            <a:r>
              <a:rPr sz="2133" kern="0" dirty="0">
                <a:solidFill>
                  <a:sysClr val="windowText" lastClr="000000"/>
                </a:solidFill>
                <a:latin typeface="Corbel"/>
                <a:cs typeface="Corbel"/>
              </a:rPr>
              <a:t>hydrogen,</a:t>
            </a:r>
            <a:r>
              <a:rPr sz="2133" kern="0" spc="-53" dirty="0">
                <a:solidFill>
                  <a:sysClr val="windowText" lastClr="000000"/>
                </a:solidFill>
                <a:latin typeface="Corbel"/>
                <a:cs typeface="Corbel"/>
              </a:rPr>
              <a:t> </a:t>
            </a:r>
            <a:r>
              <a:rPr sz="2133" kern="0" dirty="0">
                <a:solidFill>
                  <a:sysClr val="windowText" lastClr="000000"/>
                </a:solidFill>
                <a:latin typeface="Corbel"/>
                <a:cs typeface="Corbel"/>
              </a:rPr>
              <a:t>propane,</a:t>
            </a:r>
            <a:r>
              <a:rPr sz="2133" kern="0" spc="-27" dirty="0">
                <a:solidFill>
                  <a:sysClr val="windowText" lastClr="000000"/>
                </a:solidFill>
                <a:latin typeface="Corbel"/>
                <a:cs typeface="Corbel"/>
              </a:rPr>
              <a:t> </a:t>
            </a:r>
            <a:r>
              <a:rPr sz="2133" kern="0" dirty="0">
                <a:solidFill>
                  <a:sysClr val="windowText" lastClr="000000"/>
                </a:solidFill>
                <a:latin typeface="Corbel"/>
                <a:cs typeface="Corbel"/>
              </a:rPr>
              <a:t>and</a:t>
            </a:r>
            <a:r>
              <a:rPr sz="2133" kern="0" spc="-20" dirty="0">
                <a:solidFill>
                  <a:sysClr val="windowText" lastClr="000000"/>
                </a:solidFill>
                <a:latin typeface="Corbel"/>
                <a:cs typeface="Corbel"/>
              </a:rPr>
              <a:t> </a:t>
            </a:r>
            <a:r>
              <a:rPr sz="2133" kern="0" dirty="0">
                <a:solidFill>
                  <a:sysClr val="windowText" lastClr="000000"/>
                </a:solidFill>
                <a:latin typeface="Corbel"/>
                <a:cs typeface="Corbel"/>
              </a:rPr>
              <a:t>natural</a:t>
            </a:r>
            <a:r>
              <a:rPr sz="2133" kern="0" spc="-40" dirty="0">
                <a:solidFill>
                  <a:sysClr val="windowText" lastClr="000000"/>
                </a:solidFill>
                <a:latin typeface="Corbel"/>
                <a:cs typeface="Corbel"/>
              </a:rPr>
              <a:t> </a:t>
            </a:r>
            <a:r>
              <a:rPr sz="2133" kern="0" dirty="0">
                <a:solidFill>
                  <a:sysClr val="windowText" lastClr="000000"/>
                </a:solidFill>
                <a:latin typeface="Corbel"/>
                <a:cs typeface="Corbel"/>
              </a:rPr>
              <a:t>gas</a:t>
            </a:r>
            <a:r>
              <a:rPr sz="2133" kern="0" spc="-40" dirty="0">
                <a:solidFill>
                  <a:sysClr val="windowText" lastClr="000000"/>
                </a:solidFill>
                <a:latin typeface="Corbel"/>
                <a:cs typeface="Corbel"/>
              </a:rPr>
              <a:t> </a:t>
            </a:r>
            <a:r>
              <a:rPr sz="2133" kern="0" dirty="0">
                <a:solidFill>
                  <a:sysClr val="windowText" lastClr="000000"/>
                </a:solidFill>
                <a:latin typeface="Corbel"/>
                <a:cs typeface="Corbel"/>
              </a:rPr>
              <a:t>fueling</a:t>
            </a:r>
            <a:r>
              <a:rPr sz="2133" kern="0" spc="-27" dirty="0">
                <a:solidFill>
                  <a:sysClr val="windowText" lastClr="000000"/>
                </a:solidFill>
                <a:latin typeface="Corbel"/>
                <a:cs typeface="Corbel"/>
              </a:rPr>
              <a:t> </a:t>
            </a:r>
            <a:r>
              <a:rPr sz="2133" kern="0" spc="-13" dirty="0">
                <a:solidFill>
                  <a:sysClr val="windowText" lastClr="000000"/>
                </a:solidFill>
                <a:latin typeface="Corbel"/>
                <a:cs typeface="Corbel"/>
              </a:rPr>
              <a:t>infrastructure</a:t>
            </a:r>
            <a:endParaRPr sz="2133" kern="0">
              <a:solidFill>
                <a:sysClr val="windowText" lastClr="000000"/>
              </a:solidFill>
              <a:latin typeface="Corbel"/>
              <a:cs typeface="Corbel"/>
            </a:endParaRPr>
          </a:p>
          <a:p>
            <a:pPr marL="473275" indent="-456342" defTabSz="1219170">
              <a:spcBef>
                <a:spcPts val="260"/>
              </a:spcBef>
              <a:buFont typeface="Arial"/>
              <a:buChar char="•"/>
              <a:tabLst>
                <a:tab pos="473275" algn="l"/>
              </a:tabLst>
            </a:pPr>
            <a:r>
              <a:rPr sz="2133" kern="0" dirty="0">
                <a:solidFill>
                  <a:sysClr val="windowText" lastClr="000000"/>
                </a:solidFill>
                <a:latin typeface="Corbel"/>
                <a:cs typeface="Corbel"/>
              </a:rPr>
              <a:t>Divided</a:t>
            </a:r>
            <a:r>
              <a:rPr sz="2133" kern="0" spc="-7" dirty="0">
                <a:solidFill>
                  <a:sysClr val="windowText" lastClr="000000"/>
                </a:solidFill>
                <a:latin typeface="Corbel"/>
                <a:cs typeface="Corbel"/>
              </a:rPr>
              <a:t> </a:t>
            </a:r>
            <a:r>
              <a:rPr sz="2133" kern="0" dirty="0">
                <a:solidFill>
                  <a:sysClr val="windowText" lastClr="000000"/>
                </a:solidFill>
                <a:latin typeface="Corbel"/>
                <a:cs typeface="Corbel"/>
              </a:rPr>
              <a:t>into</a:t>
            </a:r>
            <a:r>
              <a:rPr sz="2133" kern="0" spc="-40" dirty="0">
                <a:solidFill>
                  <a:sysClr val="windowText" lastClr="000000"/>
                </a:solidFill>
                <a:latin typeface="Corbel"/>
                <a:cs typeface="Corbel"/>
              </a:rPr>
              <a:t> </a:t>
            </a:r>
            <a:r>
              <a:rPr sz="2133" kern="0" dirty="0">
                <a:solidFill>
                  <a:sysClr val="windowText" lastClr="000000"/>
                </a:solidFill>
                <a:latin typeface="Corbel"/>
                <a:cs typeface="Corbel"/>
              </a:rPr>
              <a:t>two</a:t>
            </a:r>
            <a:r>
              <a:rPr sz="2133" kern="0" spc="-67" dirty="0">
                <a:solidFill>
                  <a:sysClr val="windowText" lastClr="000000"/>
                </a:solidFill>
                <a:latin typeface="Corbel"/>
                <a:cs typeface="Corbel"/>
              </a:rPr>
              <a:t> </a:t>
            </a:r>
            <a:r>
              <a:rPr sz="2133" kern="0" dirty="0">
                <a:solidFill>
                  <a:sysClr val="windowText" lastClr="000000"/>
                </a:solidFill>
                <a:latin typeface="Corbel"/>
                <a:cs typeface="Corbel"/>
              </a:rPr>
              <a:t>distinct</a:t>
            </a:r>
            <a:r>
              <a:rPr sz="2133" kern="0" spc="-20" dirty="0">
                <a:solidFill>
                  <a:sysClr val="windowText" lastClr="000000"/>
                </a:solidFill>
                <a:latin typeface="Corbel"/>
                <a:cs typeface="Corbel"/>
              </a:rPr>
              <a:t> </a:t>
            </a:r>
            <a:r>
              <a:rPr sz="2133" kern="0" dirty="0">
                <a:solidFill>
                  <a:sysClr val="windowText" lastClr="000000"/>
                </a:solidFill>
                <a:latin typeface="Corbel"/>
                <a:cs typeface="Corbel"/>
              </a:rPr>
              <a:t>$1.25</a:t>
            </a:r>
            <a:r>
              <a:rPr sz="2133" kern="0" spc="-47" dirty="0">
                <a:solidFill>
                  <a:sysClr val="windowText" lastClr="000000"/>
                </a:solidFill>
                <a:latin typeface="Corbel"/>
                <a:cs typeface="Corbel"/>
              </a:rPr>
              <a:t> </a:t>
            </a:r>
            <a:r>
              <a:rPr sz="2133" kern="0" dirty="0">
                <a:solidFill>
                  <a:sysClr val="windowText" lastClr="000000"/>
                </a:solidFill>
                <a:latin typeface="Corbel"/>
                <a:cs typeface="Corbel"/>
              </a:rPr>
              <a:t>billion</a:t>
            </a:r>
            <a:r>
              <a:rPr sz="2133" kern="0" spc="-33" dirty="0">
                <a:solidFill>
                  <a:sysClr val="windowText" lastClr="000000"/>
                </a:solidFill>
                <a:latin typeface="Corbel"/>
                <a:cs typeface="Corbel"/>
              </a:rPr>
              <a:t> </a:t>
            </a:r>
            <a:r>
              <a:rPr sz="2133" kern="0" dirty="0">
                <a:solidFill>
                  <a:sysClr val="windowText" lastClr="000000"/>
                </a:solidFill>
                <a:latin typeface="Corbel"/>
                <a:cs typeface="Corbel"/>
              </a:rPr>
              <a:t>grant</a:t>
            </a:r>
            <a:r>
              <a:rPr sz="2133" kern="0" spc="-40" dirty="0">
                <a:solidFill>
                  <a:sysClr val="windowText" lastClr="000000"/>
                </a:solidFill>
                <a:latin typeface="Corbel"/>
                <a:cs typeface="Corbel"/>
              </a:rPr>
              <a:t> </a:t>
            </a:r>
            <a:r>
              <a:rPr sz="2133" kern="0" dirty="0">
                <a:solidFill>
                  <a:sysClr val="windowText" lastClr="000000"/>
                </a:solidFill>
                <a:latin typeface="Corbel"/>
                <a:cs typeface="Corbel"/>
              </a:rPr>
              <a:t>programs</a:t>
            </a:r>
            <a:r>
              <a:rPr sz="2133" kern="0" spc="-40" dirty="0">
                <a:solidFill>
                  <a:sysClr val="windowText" lastClr="000000"/>
                </a:solidFill>
                <a:latin typeface="Corbel"/>
                <a:cs typeface="Corbel"/>
              </a:rPr>
              <a:t> </a:t>
            </a:r>
            <a:r>
              <a:rPr sz="2133" kern="0" dirty="0">
                <a:solidFill>
                  <a:sysClr val="windowText" lastClr="000000"/>
                </a:solidFill>
                <a:latin typeface="Corbel"/>
                <a:cs typeface="Corbel"/>
              </a:rPr>
              <a:t>to</a:t>
            </a:r>
            <a:r>
              <a:rPr sz="2133" kern="0" spc="-60" dirty="0">
                <a:solidFill>
                  <a:sysClr val="windowText" lastClr="000000"/>
                </a:solidFill>
                <a:latin typeface="Corbel"/>
                <a:cs typeface="Corbel"/>
              </a:rPr>
              <a:t> </a:t>
            </a:r>
            <a:r>
              <a:rPr sz="2133" kern="0" dirty="0">
                <a:solidFill>
                  <a:sysClr val="windowText" lastClr="000000"/>
                </a:solidFill>
                <a:latin typeface="Corbel"/>
                <a:cs typeface="Corbel"/>
              </a:rPr>
              <a:t>support</a:t>
            </a:r>
            <a:r>
              <a:rPr sz="2133" kern="0" spc="-73" dirty="0">
                <a:solidFill>
                  <a:sysClr val="windowText" lastClr="000000"/>
                </a:solidFill>
                <a:latin typeface="Corbel"/>
                <a:cs typeface="Corbel"/>
              </a:rPr>
              <a:t> </a:t>
            </a:r>
            <a:r>
              <a:rPr sz="2133" kern="0" dirty="0">
                <a:solidFill>
                  <a:sysClr val="windowText" lastClr="000000"/>
                </a:solidFill>
                <a:latin typeface="Corbel"/>
                <a:cs typeface="Corbel"/>
              </a:rPr>
              <a:t>EV</a:t>
            </a:r>
            <a:r>
              <a:rPr sz="2133" kern="0" spc="-40" dirty="0">
                <a:solidFill>
                  <a:sysClr val="windowText" lastClr="000000"/>
                </a:solidFill>
                <a:latin typeface="Corbel"/>
                <a:cs typeface="Corbel"/>
              </a:rPr>
              <a:t> </a:t>
            </a:r>
            <a:r>
              <a:rPr sz="2133" kern="0" dirty="0">
                <a:solidFill>
                  <a:sysClr val="windowText" lastClr="000000"/>
                </a:solidFill>
                <a:latin typeface="Corbel"/>
                <a:cs typeface="Corbel"/>
              </a:rPr>
              <a:t>charger</a:t>
            </a:r>
            <a:r>
              <a:rPr sz="2133" kern="0" spc="-33" dirty="0">
                <a:solidFill>
                  <a:sysClr val="windowText" lastClr="000000"/>
                </a:solidFill>
                <a:latin typeface="Corbel"/>
                <a:cs typeface="Corbel"/>
              </a:rPr>
              <a:t> </a:t>
            </a:r>
            <a:r>
              <a:rPr sz="2133" kern="0" spc="-13" dirty="0">
                <a:solidFill>
                  <a:sysClr val="windowText" lastClr="000000"/>
                </a:solidFill>
                <a:latin typeface="Corbel"/>
                <a:cs typeface="Corbel"/>
              </a:rPr>
              <a:t>deployment</a:t>
            </a:r>
            <a:endParaRPr sz="2133" kern="0">
              <a:solidFill>
                <a:sysClr val="windowText" lastClr="000000"/>
              </a:solidFill>
              <a:latin typeface="Corbel"/>
              <a:cs typeface="Corbel"/>
            </a:endParaRPr>
          </a:p>
          <a:p>
            <a:pPr marL="473275" indent="-456342" defTabSz="1219170">
              <a:spcBef>
                <a:spcPts val="267"/>
              </a:spcBef>
              <a:buFontTx/>
              <a:buChar char="•"/>
              <a:tabLst>
                <a:tab pos="473275" algn="l"/>
              </a:tabLst>
            </a:pPr>
            <a:r>
              <a:rPr sz="2133" kern="0" dirty="0">
                <a:solidFill>
                  <a:sysClr val="windowText" lastClr="000000"/>
                </a:solidFill>
                <a:latin typeface="Arial"/>
                <a:cs typeface="Arial"/>
              </a:rPr>
              <a:t>Eligible</a:t>
            </a:r>
            <a:r>
              <a:rPr sz="2133" kern="0" spc="-80" dirty="0">
                <a:solidFill>
                  <a:sysClr val="windowText" lastClr="000000"/>
                </a:solidFill>
                <a:latin typeface="Arial"/>
                <a:cs typeface="Arial"/>
              </a:rPr>
              <a:t> </a:t>
            </a:r>
            <a:r>
              <a:rPr sz="2133" kern="0" dirty="0">
                <a:solidFill>
                  <a:sysClr val="windowText" lastClr="000000"/>
                </a:solidFill>
                <a:latin typeface="Arial"/>
                <a:cs typeface="Arial"/>
              </a:rPr>
              <a:t>entities</a:t>
            </a:r>
            <a:r>
              <a:rPr sz="2133" kern="0" spc="-67" dirty="0">
                <a:solidFill>
                  <a:sysClr val="windowText" lastClr="000000"/>
                </a:solidFill>
                <a:latin typeface="Arial"/>
                <a:cs typeface="Arial"/>
              </a:rPr>
              <a:t> </a:t>
            </a:r>
            <a:r>
              <a:rPr sz="2133" kern="0" dirty="0">
                <a:solidFill>
                  <a:sysClr val="windowText" lastClr="000000"/>
                </a:solidFill>
                <a:latin typeface="Arial"/>
                <a:cs typeface="Arial"/>
              </a:rPr>
              <a:t>include</a:t>
            </a:r>
            <a:r>
              <a:rPr sz="2133" kern="0" spc="-80" dirty="0">
                <a:solidFill>
                  <a:sysClr val="windowText" lastClr="000000"/>
                </a:solidFill>
                <a:latin typeface="Arial"/>
                <a:cs typeface="Arial"/>
              </a:rPr>
              <a:t> </a:t>
            </a:r>
            <a:r>
              <a:rPr sz="2133" kern="0" dirty="0">
                <a:solidFill>
                  <a:sysClr val="windowText" lastClr="000000"/>
                </a:solidFill>
                <a:latin typeface="Arial"/>
                <a:cs typeface="Arial"/>
              </a:rPr>
              <a:t>states,</a:t>
            </a:r>
            <a:r>
              <a:rPr sz="2133" kern="0" spc="-27" dirty="0">
                <a:solidFill>
                  <a:sysClr val="windowText" lastClr="000000"/>
                </a:solidFill>
                <a:latin typeface="Arial"/>
                <a:cs typeface="Arial"/>
              </a:rPr>
              <a:t> </a:t>
            </a:r>
            <a:r>
              <a:rPr sz="2133" kern="0" dirty="0">
                <a:solidFill>
                  <a:sysClr val="windowText" lastClr="000000"/>
                </a:solidFill>
                <a:latin typeface="Arial"/>
                <a:cs typeface="Arial"/>
              </a:rPr>
              <a:t>local</a:t>
            </a:r>
            <a:r>
              <a:rPr sz="2133" kern="0" spc="-73" dirty="0">
                <a:solidFill>
                  <a:sysClr val="windowText" lastClr="000000"/>
                </a:solidFill>
                <a:latin typeface="Arial"/>
                <a:cs typeface="Arial"/>
              </a:rPr>
              <a:t> </a:t>
            </a:r>
            <a:r>
              <a:rPr sz="2133" kern="0" dirty="0">
                <a:solidFill>
                  <a:sysClr val="windowText" lastClr="000000"/>
                </a:solidFill>
                <a:latin typeface="Arial"/>
                <a:cs typeface="Arial"/>
              </a:rPr>
              <a:t>governments,</a:t>
            </a:r>
            <a:r>
              <a:rPr sz="2133" kern="0" spc="-20" dirty="0">
                <a:solidFill>
                  <a:sysClr val="windowText" lastClr="000000"/>
                </a:solidFill>
                <a:latin typeface="Arial"/>
                <a:cs typeface="Arial"/>
              </a:rPr>
              <a:t> </a:t>
            </a:r>
            <a:r>
              <a:rPr sz="2133" kern="0" dirty="0">
                <a:solidFill>
                  <a:sysClr val="windowText" lastClr="000000"/>
                </a:solidFill>
                <a:latin typeface="Arial"/>
                <a:cs typeface="Arial"/>
              </a:rPr>
              <a:t>MPOs,</a:t>
            </a:r>
            <a:r>
              <a:rPr sz="2133" kern="0" spc="-27" dirty="0">
                <a:solidFill>
                  <a:sysClr val="windowText" lastClr="000000"/>
                </a:solidFill>
                <a:latin typeface="Arial"/>
                <a:cs typeface="Arial"/>
              </a:rPr>
              <a:t> etc.</a:t>
            </a:r>
            <a:endParaRPr sz="2133" kern="0">
              <a:solidFill>
                <a:sysClr val="windowText" lastClr="000000"/>
              </a:solidFill>
              <a:latin typeface="Arial"/>
              <a:cs typeface="Arial"/>
            </a:endParaRPr>
          </a:p>
        </p:txBody>
      </p:sp>
      <p:sp>
        <p:nvSpPr>
          <p:cNvPr id="6" name="object 6"/>
          <p:cNvSpPr txBox="1"/>
          <p:nvPr/>
        </p:nvSpPr>
        <p:spPr>
          <a:xfrm>
            <a:off x="1120986" y="2978235"/>
            <a:ext cx="175260" cy="324875"/>
          </a:xfrm>
          <a:prstGeom prst="rect">
            <a:avLst/>
          </a:prstGeom>
        </p:spPr>
        <p:txBody>
          <a:bodyPr vert="horz" wrap="square" lIns="0" tIns="16933" rIns="0" bIns="0" rtlCol="0">
            <a:spAutoFit/>
          </a:bodyPr>
          <a:lstStyle/>
          <a:p>
            <a:pPr marL="16933" defTabSz="1219170">
              <a:spcBef>
                <a:spcPts val="133"/>
              </a:spcBef>
            </a:pPr>
            <a:r>
              <a:rPr sz="2000" kern="0" spc="-67" dirty="0">
                <a:solidFill>
                  <a:sysClr val="windowText" lastClr="000000"/>
                </a:solidFill>
                <a:latin typeface="Arial"/>
                <a:cs typeface="Arial"/>
              </a:rPr>
              <a:t>–</a:t>
            </a:r>
            <a:endParaRPr sz="2000" kern="0">
              <a:solidFill>
                <a:sysClr val="windowText" lastClr="000000"/>
              </a:solidFill>
              <a:latin typeface="Arial"/>
              <a:cs typeface="Arial"/>
            </a:endParaRPr>
          </a:p>
        </p:txBody>
      </p:sp>
      <p:sp>
        <p:nvSpPr>
          <p:cNvPr id="7" name="object 7"/>
          <p:cNvSpPr txBox="1"/>
          <p:nvPr/>
        </p:nvSpPr>
        <p:spPr>
          <a:xfrm>
            <a:off x="1519936" y="3005327"/>
            <a:ext cx="3483187" cy="294953"/>
          </a:xfrm>
          <a:prstGeom prst="rect">
            <a:avLst/>
          </a:prstGeom>
          <a:solidFill>
            <a:srgbClr val="FFFF00"/>
          </a:solidFill>
        </p:spPr>
        <p:txBody>
          <a:bodyPr vert="horz" wrap="square" lIns="0" tIns="0" rIns="0" bIns="0" rtlCol="0">
            <a:spAutoFit/>
          </a:bodyPr>
          <a:lstStyle/>
          <a:p>
            <a:pPr defTabSz="1219170">
              <a:lnSpc>
                <a:spcPts val="2319"/>
              </a:lnSpc>
            </a:pPr>
            <a:r>
              <a:rPr sz="2000" kern="0" spc="-13" dirty="0">
                <a:solidFill>
                  <a:sysClr val="windowText" lastClr="000000"/>
                </a:solidFill>
                <a:latin typeface="Corbel"/>
                <a:cs typeface="Corbel"/>
              </a:rPr>
              <a:t>Corridor</a:t>
            </a:r>
            <a:r>
              <a:rPr sz="2000" kern="0" spc="-100" dirty="0">
                <a:solidFill>
                  <a:sysClr val="windowText" lastClr="000000"/>
                </a:solidFill>
                <a:latin typeface="Corbel"/>
                <a:cs typeface="Corbel"/>
              </a:rPr>
              <a:t> </a:t>
            </a:r>
            <a:r>
              <a:rPr sz="2000" kern="0" spc="-13" dirty="0">
                <a:solidFill>
                  <a:sysClr val="windowText" lastClr="000000"/>
                </a:solidFill>
                <a:latin typeface="Corbel"/>
                <a:cs typeface="Corbel"/>
              </a:rPr>
              <a:t>Charging</a:t>
            </a:r>
            <a:r>
              <a:rPr sz="2000" kern="0" spc="-53" dirty="0">
                <a:solidFill>
                  <a:sysClr val="windowText" lastClr="000000"/>
                </a:solidFill>
                <a:latin typeface="Corbel"/>
                <a:cs typeface="Corbel"/>
              </a:rPr>
              <a:t> </a:t>
            </a:r>
            <a:r>
              <a:rPr sz="2000" kern="0" dirty="0">
                <a:solidFill>
                  <a:sysClr val="windowText" lastClr="000000"/>
                </a:solidFill>
                <a:latin typeface="Corbel"/>
                <a:cs typeface="Corbel"/>
              </a:rPr>
              <a:t>Grant</a:t>
            </a:r>
            <a:r>
              <a:rPr sz="2000" kern="0" spc="13" dirty="0">
                <a:solidFill>
                  <a:sysClr val="windowText" lastClr="000000"/>
                </a:solidFill>
                <a:latin typeface="Corbel"/>
                <a:cs typeface="Corbel"/>
              </a:rPr>
              <a:t> </a:t>
            </a:r>
            <a:r>
              <a:rPr sz="2000" kern="0" spc="-13" dirty="0">
                <a:solidFill>
                  <a:sysClr val="windowText" lastClr="000000"/>
                </a:solidFill>
                <a:latin typeface="Corbel"/>
                <a:cs typeface="Corbel"/>
              </a:rPr>
              <a:t>Program</a:t>
            </a:r>
            <a:endParaRPr sz="2000" kern="0">
              <a:solidFill>
                <a:sysClr val="windowText" lastClr="000000"/>
              </a:solidFill>
              <a:latin typeface="Corbel"/>
              <a:cs typeface="Corbel"/>
            </a:endParaRPr>
          </a:p>
        </p:txBody>
      </p:sp>
      <p:sp>
        <p:nvSpPr>
          <p:cNvPr id="8" name="object 8"/>
          <p:cNvSpPr txBox="1"/>
          <p:nvPr/>
        </p:nvSpPr>
        <p:spPr>
          <a:xfrm>
            <a:off x="1096603" y="3283034"/>
            <a:ext cx="8016240" cy="677279"/>
          </a:xfrm>
          <a:prstGeom prst="rect">
            <a:avLst/>
          </a:prstGeom>
        </p:spPr>
        <p:txBody>
          <a:bodyPr vert="horz" wrap="square" lIns="0" tIns="16933" rIns="0" bIns="0" rtlCol="0">
            <a:spAutoFit/>
          </a:bodyPr>
          <a:lstStyle/>
          <a:p>
            <a:pPr marL="16933" marR="6773" indent="23706" defTabSz="1219170">
              <a:lnSpc>
                <a:spcPct val="110000"/>
              </a:lnSpc>
              <a:spcBef>
                <a:spcPts val="133"/>
              </a:spcBef>
            </a:pPr>
            <a:r>
              <a:rPr sz="2000" kern="0" spc="-13" dirty="0">
                <a:solidFill>
                  <a:sysClr val="windowText" lastClr="000000"/>
                </a:solidFill>
                <a:latin typeface="Corbel"/>
                <a:cs typeface="Corbel"/>
              </a:rPr>
              <a:t>Strategically</a:t>
            </a:r>
            <a:r>
              <a:rPr sz="2000" kern="0" spc="-7" dirty="0">
                <a:solidFill>
                  <a:sysClr val="windowText" lastClr="000000"/>
                </a:solidFill>
                <a:latin typeface="Corbel"/>
                <a:cs typeface="Corbel"/>
              </a:rPr>
              <a:t> </a:t>
            </a:r>
            <a:r>
              <a:rPr sz="2000" kern="0" dirty="0">
                <a:solidFill>
                  <a:sysClr val="windowText" lastClr="000000"/>
                </a:solidFill>
                <a:latin typeface="Corbel"/>
                <a:cs typeface="Corbel"/>
              </a:rPr>
              <a:t>deploy</a:t>
            </a:r>
            <a:r>
              <a:rPr sz="2000" kern="0" spc="-47" dirty="0">
                <a:solidFill>
                  <a:sysClr val="windowText" lastClr="000000"/>
                </a:solidFill>
                <a:latin typeface="Corbel"/>
                <a:cs typeface="Corbel"/>
              </a:rPr>
              <a:t> </a:t>
            </a:r>
            <a:r>
              <a:rPr sz="2000" kern="0" dirty="0">
                <a:solidFill>
                  <a:sysClr val="windowText" lastClr="000000"/>
                </a:solidFill>
                <a:latin typeface="Corbel"/>
                <a:cs typeface="Corbel"/>
              </a:rPr>
              <a:t>publicly</a:t>
            </a:r>
            <a:r>
              <a:rPr sz="2000" kern="0" spc="-47" dirty="0">
                <a:solidFill>
                  <a:sysClr val="windowText" lastClr="000000"/>
                </a:solidFill>
                <a:latin typeface="Corbel"/>
                <a:cs typeface="Corbel"/>
              </a:rPr>
              <a:t> </a:t>
            </a:r>
            <a:r>
              <a:rPr sz="2000" kern="0" dirty="0">
                <a:solidFill>
                  <a:sysClr val="windowText" lastClr="000000"/>
                </a:solidFill>
                <a:latin typeface="Corbel"/>
                <a:cs typeface="Corbel"/>
              </a:rPr>
              <a:t>accessible</a:t>
            </a:r>
            <a:r>
              <a:rPr sz="2000" kern="0" spc="-33" dirty="0">
                <a:solidFill>
                  <a:sysClr val="windowText" lastClr="000000"/>
                </a:solidFill>
                <a:latin typeface="Corbel"/>
                <a:cs typeface="Corbel"/>
              </a:rPr>
              <a:t> </a:t>
            </a:r>
            <a:r>
              <a:rPr sz="2000" kern="0" dirty="0">
                <a:solidFill>
                  <a:sysClr val="windowText" lastClr="000000"/>
                </a:solidFill>
                <a:latin typeface="Corbel"/>
                <a:cs typeface="Corbel"/>
              </a:rPr>
              <a:t>EV</a:t>
            </a:r>
            <a:r>
              <a:rPr sz="2000" kern="0" spc="-60" dirty="0">
                <a:solidFill>
                  <a:sysClr val="windowText" lastClr="000000"/>
                </a:solidFill>
                <a:latin typeface="Corbel"/>
                <a:cs typeface="Corbel"/>
              </a:rPr>
              <a:t> </a:t>
            </a:r>
            <a:r>
              <a:rPr sz="2000" kern="0" dirty="0">
                <a:solidFill>
                  <a:sysClr val="windowText" lastClr="000000"/>
                </a:solidFill>
                <a:latin typeface="Corbel"/>
                <a:cs typeface="Corbel"/>
              </a:rPr>
              <a:t>charging</a:t>
            </a:r>
            <a:r>
              <a:rPr sz="2000" kern="0" spc="-53" dirty="0">
                <a:solidFill>
                  <a:sysClr val="windowText" lastClr="000000"/>
                </a:solidFill>
                <a:latin typeface="Corbel"/>
                <a:cs typeface="Corbel"/>
              </a:rPr>
              <a:t> </a:t>
            </a:r>
            <a:r>
              <a:rPr sz="2000" kern="0" dirty="0">
                <a:solidFill>
                  <a:sysClr val="windowText" lastClr="000000"/>
                </a:solidFill>
                <a:latin typeface="Corbel"/>
                <a:cs typeface="Corbel"/>
              </a:rPr>
              <a:t>infrastructure</a:t>
            </a:r>
            <a:r>
              <a:rPr sz="2000" kern="0" spc="-47" dirty="0">
                <a:solidFill>
                  <a:sysClr val="windowText" lastClr="000000"/>
                </a:solidFill>
                <a:latin typeface="Corbel"/>
                <a:cs typeface="Corbel"/>
              </a:rPr>
              <a:t> </a:t>
            </a:r>
            <a:r>
              <a:rPr sz="2000" kern="0" spc="-33" dirty="0">
                <a:solidFill>
                  <a:sysClr val="windowText" lastClr="000000"/>
                </a:solidFill>
                <a:latin typeface="Corbel"/>
                <a:cs typeface="Corbel"/>
              </a:rPr>
              <a:t>and </a:t>
            </a:r>
            <a:r>
              <a:rPr sz="2000" kern="0" dirty="0">
                <a:solidFill>
                  <a:sysClr val="windowText" lastClr="000000"/>
                </a:solidFill>
                <a:latin typeface="Corbel"/>
                <a:cs typeface="Corbel"/>
              </a:rPr>
              <a:t>alternative</a:t>
            </a:r>
            <a:r>
              <a:rPr sz="2000" kern="0" spc="-53" dirty="0">
                <a:solidFill>
                  <a:sysClr val="windowText" lastClr="000000"/>
                </a:solidFill>
                <a:latin typeface="Corbel"/>
                <a:cs typeface="Corbel"/>
              </a:rPr>
              <a:t> </a:t>
            </a:r>
            <a:r>
              <a:rPr sz="2000" kern="0" dirty="0">
                <a:solidFill>
                  <a:sysClr val="windowText" lastClr="000000"/>
                </a:solidFill>
                <a:latin typeface="Corbel"/>
                <a:cs typeface="Corbel"/>
              </a:rPr>
              <a:t>fueling</a:t>
            </a:r>
            <a:r>
              <a:rPr sz="2000" kern="0" spc="-40" dirty="0">
                <a:solidFill>
                  <a:sysClr val="windowText" lastClr="000000"/>
                </a:solidFill>
                <a:latin typeface="Corbel"/>
                <a:cs typeface="Corbel"/>
              </a:rPr>
              <a:t> </a:t>
            </a:r>
            <a:r>
              <a:rPr sz="2000" kern="0" dirty="0">
                <a:solidFill>
                  <a:sysClr val="windowText" lastClr="000000"/>
                </a:solidFill>
                <a:latin typeface="Corbel"/>
                <a:cs typeface="Corbel"/>
              </a:rPr>
              <a:t>infrastructure</a:t>
            </a:r>
            <a:r>
              <a:rPr sz="2000" kern="0" spc="-47" dirty="0">
                <a:solidFill>
                  <a:sysClr val="windowText" lastClr="000000"/>
                </a:solidFill>
                <a:latin typeface="Corbel"/>
                <a:cs typeface="Corbel"/>
              </a:rPr>
              <a:t> </a:t>
            </a:r>
            <a:r>
              <a:rPr sz="2000" kern="0" dirty="0">
                <a:solidFill>
                  <a:sysClr val="windowText" lastClr="000000"/>
                </a:solidFill>
                <a:latin typeface="Corbel"/>
                <a:cs typeface="Corbel"/>
              </a:rPr>
              <a:t>along</a:t>
            </a:r>
            <a:r>
              <a:rPr sz="2000" kern="0" spc="-53" dirty="0">
                <a:solidFill>
                  <a:sysClr val="windowText" lastClr="000000"/>
                </a:solidFill>
                <a:latin typeface="Corbel"/>
                <a:cs typeface="Corbel"/>
              </a:rPr>
              <a:t> </a:t>
            </a:r>
            <a:r>
              <a:rPr sz="2000" kern="0" spc="-13" dirty="0">
                <a:solidFill>
                  <a:sysClr val="windowText" lastClr="000000"/>
                </a:solidFill>
                <a:latin typeface="Corbel"/>
                <a:cs typeface="Corbel"/>
              </a:rPr>
              <a:t>designated</a:t>
            </a:r>
            <a:r>
              <a:rPr sz="2000" kern="0" spc="-87" dirty="0">
                <a:solidFill>
                  <a:sysClr val="windowText" lastClr="000000"/>
                </a:solidFill>
                <a:latin typeface="Corbel"/>
                <a:cs typeface="Corbel"/>
              </a:rPr>
              <a:t> </a:t>
            </a:r>
            <a:r>
              <a:rPr sz="2000" kern="0" dirty="0">
                <a:solidFill>
                  <a:sysClr val="windowText" lastClr="000000"/>
                </a:solidFill>
                <a:latin typeface="Corbel"/>
                <a:cs typeface="Corbel"/>
              </a:rPr>
              <a:t>Alternative</a:t>
            </a:r>
            <a:r>
              <a:rPr sz="2000" kern="0" spc="-13" dirty="0">
                <a:solidFill>
                  <a:sysClr val="windowText" lastClr="000000"/>
                </a:solidFill>
                <a:latin typeface="Corbel"/>
                <a:cs typeface="Corbel"/>
              </a:rPr>
              <a:t> Fuel</a:t>
            </a:r>
            <a:r>
              <a:rPr sz="2000" kern="0" spc="-87" dirty="0">
                <a:solidFill>
                  <a:sysClr val="windowText" lastClr="000000"/>
                </a:solidFill>
                <a:latin typeface="Corbel"/>
                <a:cs typeface="Corbel"/>
              </a:rPr>
              <a:t> </a:t>
            </a:r>
            <a:r>
              <a:rPr sz="2000" kern="0" spc="-13" dirty="0">
                <a:solidFill>
                  <a:sysClr val="windowText" lastClr="000000"/>
                </a:solidFill>
                <a:latin typeface="Corbel"/>
                <a:cs typeface="Corbel"/>
              </a:rPr>
              <a:t>Corridors</a:t>
            </a:r>
            <a:endParaRPr sz="2000" kern="0">
              <a:solidFill>
                <a:sysClr val="windowText" lastClr="000000"/>
              </a:solidFill>
              <a:latin typeface="Corbel"/>
              <a:cs typeface="Corbel"/>
            </a:endParaRPr>
          </a:p>
        </p:txBody>
      </p:sp>
      <p:sp>
        <p:nvSpPr>
          <p:cNvPr id="9" name="object 9"/>
          <p:cNvSpPr txBox="1"/>
          <p:nvPr/>
        </p:nvSpPr>
        <p:spPr>
          <a:xfrm>
            <a:off x="1045802" y="3984074"/>
            <a:ext cx="175260" cy="324875"/>
          </a:xfrm>
          <a:prstGeom prst="rect">
            <a:avLst/>
          </a:prstGeom>
        </p:spPr>
        <p:txBody>
          <a:bodyPr vert="horz" wrap="square" lIns="0" tIns="16933" rIns="0" bIns="0" rtlCol="0">
            <a:spAutoFit/>
          </a:bodyPr>
          <a:lstStyle/>
          <a:p>
            <a:pPr marL="16933" defTabSz="1219170">
              <a:spcBef>
                <a:spcPts val="133"/>
              </a:spcBef>
            </a:pPr>
            <a:r>
              <a:rPr sz="2000" kern="0" spc="-67" dirty="0">
                <a:solidFill>
                  <a:sysClr val="windowText" lastClr="000000"/>
                </a:solidFill>
                <a:latin typeface="Arial"/>
                <a:cs typeface="Arial"/>
              </a:rPr>
              <a:t>–</a:t>
            </a:r>
            <a:endParaRPr sz="2000" kern="0">
              <a:solidFill>
                <a:sysClr val="windowText" lastClr="000000"/>
              </a:solidFill>
              <a:latin typeface="Arial"/>
              <a:cs typeface="Arial"/>
            </a:endParaRPr>
          </a:p>
        </p:txBody>
      </p:sp>
      <p:sp>
        <p:nvSpPr>
          <p:cNvPr id="10" name="object 10"/>
          <p:cNvSpPr txBox="1"/>
          <p:nvPr/>
        </p:nvSpPr>
        <p:spPr>
          <a:xfrm>
            <a:off x="1442719" y="4011169"/>
            <a:ext cx="3853180" cy="294953"/>
          </a:xfrm>
          <a:prstGeom prst="rect">
            <a:avLst/>
          </a:prstGeom>
          <a:solidFill>
            <a:srgbClr val="FFFF00"/>
          </a:solidFill>
        </p:spPr>
        <p:txBody>
          <a:bodyPr vert="horz" wrap="square" lIns="0" tIns="0" rIns="0" bIns="0" rtlCol="0">
            <a:spAutoFit/>
          </a:bodyPr>
          <a:lstStyle/>
          <a:p>
            <a:pPr defTabSz="1219170">
              <a:lnSpc>
                <a:spcPts val="2319"/>
              </a:lnSpc>
            </a:pPr>
            <a:r>
              <a:rPr sz="2000" kern="0" spc="-13" dirty="0">
                <a:solidFill>
                  <a:sysClr val="windowText" lastClr="000000"/>
                </a:solidFill>
                <a:latin typeface="Corbel"/>
                <a:cs typeface="Corbel"/>
              </a:rPr>
              <a:t>Community</a:t>
            </a:r>
            <a:r>
              <a:rPr sz="2000" kern="0" spc="-80" dirty="0">
                <a:solidFill>
                  <a:sysClr val="windowText" lastClr="000000"/>
                </a:solidFill>
                <a:latin typeface="Corbel"/>
                <a:cs typeface="Corbel"/>
              </a:rPr>
              <a:t> </a:t>
            </a:r>
            <a:r>
              <a:rPr sz="2000" kern="0" spc="-13" dirty="0">
                <a:solidFill>
                  <a:sysClr val="windowText" lastClr="000000"/>
                </a:solidFill>
                <a:latin typeface="Corbel"/>
                <a:cs typeface="Corbel"/>
              </a:rPr>
              <a:t>Charging</a:t>
            </a:r>
            <a:r>
              <a:rPr sz="2000" kern="0" spc="-53" dirty="0">
                <a:solidFill>
                  <a:sysClr val="windowText" lastClr="000000"/>
                </a:solidFill>
                <a:latin typeface="Corbel"/>
                <a:cs typeface="Corbel"/>
              </a:rPr>
              <a:t> </a:t>
            </a:r>
            <a:r>
              <a:rPr sz="2000" kern="0" dirty="0">
                <a:solidFill>
                  <a:sysClr val="windowText" lastClr="000000"/>
                </a:solidFill>
                <a:latin typeface="Corbel"/>
                <a:cs typeface="Corbel"/>
              </a:rPr>
              <a:t>Grant </a:t>
            </a:r>
            <a:r>
              <a:rPr sz="2000" kern="0" spc="-13" dirty="0">
                <a:solidFill>
                  <a:sysClr val="windowText" lastClr="000000"/>
                </a:solidFill>
                <a:latin typeface="Corbel"/>
                <a:cs typeface="Corbel"/>
              </a:rPr>
              <a:t>Program</a:t>
            </a:r>
            <a:endParaRPr sz="2000" kern="0">
              <a:solidFill>
                <a:sysClr val="windowText" lastClr="000000"/>
              </a:solidFill>
              <a:latin typeface="Corbel"/>
              <a:cs typeface="Corbel"/>
            </a:endParaRPr>
          </a:p>
        </p:txBody>
      </p:sp>
      <p:sp>
        <p:nvSpPr>
          <p:cNvPr id="11" name="object 11"/>
          <p:cNvSpPr txBox="1"/>
          <p:nvPr/>
        </p:nvSpPr>
        <p:spPr>
          <a:xfrm>
            <a:off x="1045802" y="4319355"/>
            <a:ext cx="9313333" cy="1497846"/>
          </a:xfrm>
          <a:prstGeom prst="rect">
            <a:avLst/>
          </a:prstGeom>
        </p:spPr>
        <p:txBody>
          <a:bodyPr vert="horz" wrap="square" lIns="0" tIns="50800" rIns="0" bIns="0" rtlCol="0">
            <a:spAutoFit/>
          </a:bodyPr>
          <a:lstStyle/>
          <a:p>
            <a:pPr marL="16933" marR="6773" defTabSz="1219170">
              <a:lnSpc>
                <a:spcPts val="2160"/>
              </a:lnSpc>
              <a:spcBef>
                <a:spcPts val="400"/>
              </a:spcBef>
            </a:pPr>
            <a:r>
              <a:rPr sz="2000" kern="0" spc="-13" dirty="0">
                <a:solidFill>
                  <a:sysClr val="windowText" lastClr="000000"/>
                </a:solidFill>
                <a:latin typeface="Corbel"/>
                <a:cs typeface="Corbel"/>
              </a:rPr>
              <a:t>Strategically</a:t>
            </a:r>
            <a:r>
              <a:rPr sz="2000" kern="0" spc="-7" dirty="0">
                <a:solidFill>
                  <a:sysClr val="windowText" lastClr="000000"/>
                </a:solidFill>
                <a:latin typeface="Corbel"/>
                <a:cs typeface="Corbel"/>
              </a:rPr>
              <a:t> </a:t>
            </a:r>
            <a:r>
              <a:rPr sz="2000" kern="0" dirty="0">
                <a:solidFill>
                  <a:sysClr val="windowText" lastClr="000000"/>
                </a:solidFill>
                <a:latin typeface="Corbel"/>
                <a:cs typeface="Corbel"/>
              </a:rPr>
              <a:t>deploy</a:t>
            </a:r>
            <a:r>
              <a:rPr sz="2000" kern="0" spc="-47" dirty="0">
                <a:solidFill>
                  <a:sysClr val="windowText" lastClr="000000"/>
                </a:solidFill>
                <a:latin typeface="Corbel"/>
                <a:cs typeface="Corbel"/>
              </a:rPr>
              <a:t> </a:t>
            </a:r>
            <a:r>
              <a:rPr sz="2000" kern="0" dirty="0">
                <a:solidFill>
                  <a:sysClr val="windowText" lastClr="000000"/>
                </a:solidFill>
                <a:latin typeface="Corbel"/>
                <a:cs typeface="Corbel"/>
              </a:rPr>
              <a:t>publicly</a:t>
            </a:r>
            <a:r>
              <a:rPr sz="2000" kern="0" spc="-47" dirty="0">
                <a:solidFill>
                  <a:sysClr val="windowText" lastClr="000000"/>
                </a:solidFill>
                <a:latin typeface="Corbel"/>
                <a:cs typeface="Corbel"/>
              </a:rPr>
              <a:t> </a:t>
            </a:r>
            <a:r>
              <a:rPr sz="2000" kern="0" dirty="0">
                <a:solidFill>
                  <a:sysClr val="windowText" lastClr="000000"/>
                </a:solidFill>
                <a:latin typeface="Corbel"/>
                <a:cs typeface="Corbel"/>
              </a:rPr>
              <a:t>accessible</a:t>
            </a:r>
            <a:r>
              <a:rPr sz="2000" kern="0" spc="-33" dirty="0">
                <a:solidFill>
                  <a:sysClr val="windowText" lastClr="000000"/>
                </a:solidFill>
                <a:latin typeface="Corbel"/>
                <a:cs typeface="Corbel"/>
              </a:rPr>
              <a:t> </a:t>
            </a:r>
            <a:r>
              <a:rPr sz="2000" kern="0" dirty="0">
                <a:solidFill>
                  <a:sysClr val="windowText" lastClr="000000"/>
                </a:solidFill>
                <a:latin typeface="Corbel"/>
                <a:cs typeface="Corbel"/>
              </a:rPr>
              <a:t>EV</a:t>
            </a:r>
            <a:r>
              <a:rPr sz="2000" kern="0" spc="-60" dirty="0">
                <a:solidFill>
                  <a:sysClr val="windowText" lastClr="000000"/>
                </a:solidFill>
                <a:latin typeface="Corbel"/>
                <a:cs typeface="Corbel"/>
              </a:rPr>
              <a:t> </a:t>
            </a:r>
            <a:r>
              <a:rPr sz="2000" kern="0" dirty="0">
                <a:solidFill>
                  <a:sysClr val="windowText" lastClr="000000"/>
                </a:solidFill>
                <a:latin typeface="Corbel"/>
                <a:cs typeface="Corbel"/>
              </a:rPr>
              <a:t>charging</a:t>
            </a:r>
            <a:r>
              <a:rPr sz="2000" kern="0" spc="-47" dirty="0">
                <a:solidFill>
                  <a:sysClr val="windowText" lastClr="000000"/>
                </a:solidFill>
                <a:latin typeface="Corbel"/>
                <a:cs typeface="Corbel"/>
              </a:rPr>
              <a:t> </a:t>
            </a:r>
            <a:r>
              <a:rPr sz="2000" kern="0" dirty="0">
                <a:solidFill>
                  <a:sysClr val="windowText" lastClr="000000"/>
                </a:solidFill>
                <a:latin typeface="Corbel"/>
                <a:cs typeface="Corbel"/>
              </a:rPr>
              <a:t>infrastructure</a:t>
            </a:r>
            <a:r>
              <a:rPr sz="2000" kern="0" spc="-53" dirty="0">
                <a:solidFill>
                  <a:sysClr val="windowText" lastClr="000000"/>
                </a:solidFill>
                <a:latin typeface="Corbel"/>
                <a:cs typeface="Corbel"/>
              </a:rPr>
              <a:t> </a:t>
            </a:r>
            <a:r>
              <a:rPr sz="2000" kern="0" dirty="0">
                <a:solidFill>
                  <a:sysClr val="windowText" lastClr="000000"/>
                </a:solidFill>
                <a:latin typeface="Corbel"/>
                <a:cs typeface="Corbel"/>
              </a:rPr>
              <a:t>and</a:t>
            </a:r>
            <a:r>
              <a:rPr sz="2000" kern="0" spc="-73" dirty="0">
                <a:solidFill>
                  <a:sysClr val="windowText" lastClr="000000"/>
                </a:solidFill>
                <a:latin typeface="Corbel"/>
                <a:cs typeface="Corbel"/>
              </a:rPr>
              <a:t> </a:t>
            </a:r>
            <a:r>
              <a:rPr sz="2000" kern="0" dirty="0">
                <a:solidFill>
                  <a:sysClr val="windowText" lastClr="000000"/>
                </a:solidFill>
                <a:latin typeface="Corbel"/>
                <a:cs typeface="Corbel"/>
              </a:rPr>
              <a:t>alternative</a:t>
            </a:r>
            <a:r>
              <a:rPr sz="2000" kern="0" spc="-27" dirty="0">
                <a:solidFill>
                  <a:sysClr val="windowText" lastClr="000000"/>
                </a:solidFill>
                <a:latin typeface="Corbel"/>
                <a:cs typeface="Corbel"/>
              </a:rPr>
              <a:t> </a:t>
            </a:r>
            <a:r>
              <a:rPr sz="2000" kern="0" spc="-13" dirty="0">
                <a:solidFill>
                  <a:sysClr val="windowText" lastClr="000000"/>
                </a:solidFill>
                <a:latin typeface="Corbel"/>
                <a:cs typeface="Corbel"/>
              </a:rPr>
              <a:t>fueling </a:t>
            </a:r>
            <a:r>
              <a:rPr sz="2000" kern="0" dirty="0">
                <a:solidFill>
                  <a:sysClr val="windowText" lastClr="000000"/>
                </a:solidFill>
                <a:latin typeface="Corbel"/>
                <a:cs typeface="Corbel"/>
              </a:rPr>
              <a:t>infrastructure</a:t>
            </a:r>
            <a:r>
              <a:rPr sz="2000" kern="0" spc="-53" dirty="0">
                <a:solidFill>
                  <a:sysClr val="windowText" lastClr="000000"/>
                </a:solidFill>
                <a:latin typeface="Corbel"/>
                <a:cs typeface="Corbel"/>
              </a:rPr>
              <a:t> </a:t>
            </a:r>
            <a:r>
              <a:rPr sz="2000" kern="0" dirty="0">
                <a:solidFill>
                  <a:sysClr val="windowText" lastClr="000000"/>
                </a:solidFill>
                <a:latin typeface="Corbel"/>
                <a:cs typeface="Corbel"/>
              </a:rPr>
              <a:t>in</a:t>
            </a:r>
            <a:r>
              <a:rPr sz="2000" kern="0" spc="-47" dirty="0">
                <a:solidFill>
                  <a:sysClr val="windowText" lastClr="000000"/>
                </a:solidFill>
                <a:latin typeface="Corbel"/>
                <a:cs typeface="Corbel"/>
              </a:rPr>
              <a:t> </a:t>
            </a:r>
            <a:r>
              <a:rPr sz="2000" kern="0" spc="-13" dirty="0">
                <a:solidFill>
                  <a:sysClr val="windowText" lastClr="000000"/>
                </a:solidFill>
                <a:latin typeface="Corbel"/>
                <a:cs typeface="Corbel"/>
              </a:rPr>
              <a:t>communities</a:t>
            </a:r>
            <a:endParaRPr sz="2000" kern="0">
              <a:solidFill>
                <a:sysClr val="windowText" lastClr="000000"/>
              </a:solidFill>
              <a:latin typeface="Corbel"/>
              <a:cs typeface="Corbel"/>
            </a:endParaRPr>
          </a:p>
          <a:p>
            <a:pPr defTabSz="1219170">
              <a:spcBef>
                <a:spcPts val="1593"/>
              </a:spcBef>
            </a:pPr>
            <a:endParaRPr sz="2000" kern="0">
              <a:solidFill>
                <a:sysClr val="windowText" lastClr="000000"/>
              </a:solidFill>
              <a:latin typeface="Corbel"/>
              <a:cs typeface="Corbel"/>
            </a:endParaRPr>
          </a:p>
          <a:p>
            <a:pPr marL="6103467" defTabSz="1219170"/>
            <a:r>
              <a:rPr sz="2400" i="1" kern="0" spc="-13" dirty="0">
                <a:solidFill>
                  <a:sysClr val="windowText" lastClr="000000"/>
                </a:solidFill>
                <a:latin typeface="Segoe UI"/>
                <a:cs typeface="Segoe UI"/>
              </a:rPr>
              <a:t>driveelectric.gov</a:t>
            </a:r>
            <a:endParaRPr sz="2400" kern="0">
              <a:solidFill>
                <a:sysClr val="windowText" lastClr="000000"/>
              </a:solidFill>
              <a:latin typeface="Segoe UI"/>
              <a:cs typeface="Segoe UI"/>
            </a:endParaRPr>
          </a:p>
        </p:txBody>
      </p:sp>
      <p:pic>
        <p:nvPicPr>
          <p:cNvPr id="12" name="object 12"/>
          <p:cNvPicPr/>
          <p:nvPr/>
        </p:nvPicPr>
        <p:blipFill>
          <a:blip r:embed="rId3" cstate="print"/>
          <a:stretch>
            <a:fillRect/>
          </a:stretch>
        </p:blipFill>
        <p:spPr>
          <a:xfrm>
            <a:off x="10588753" y="101617"/>
            <a:ext cx="1485391" cy="1485375"/>
          </a:xfrm>
          <a:prstGeom prst="rect">
            <a:avLst/>
          </a:prstGeo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a:hlinkClick r:id="rId2"/>
          </p:cNvPr>
          <p:cNvPicPr/>
          <p:nvPr/>
        </p:nvPicPr>
        <p:blipFill>
          <a:blip r:embed="rId3" cstate="print"/>
          <a:stretch>
            <a:fillRect/>
          </a:stretch>
        </p:blipFill>
        <p:spPr>
          <a:xfrm>
            <a:off x="669203" y="1754373"/>
            <a:ext cx="5611707" cy="4112012"/>
          </a:xfrm>
          <a:prstGeom prst="rect">
            <a:avLst/>
          </a:prstGeom>
        </p:spPr>
      </p:pic>
      <p:sp>
        <p:nvSpPr>
          <p:cNvPr id="4" name="object 4"/>
          <p:cNvSpPr txBox="1"/>
          <p:nvPr/>
        </p:nvSpPr>
        <p:spPr>
          <a:xfrm>
            <a:off x="669202" y="6014523"/>
            <a:ext cx="4774667" cy="201764"/>
          </a:xfrm>
          <a:prstGeom prst="rect">
            <a:avLst/>
          </a:prstGeom>
        </p:spPr>
        <p:txBody>
          <a:bodyPr vert="horz" wrap="square" lIns="0" tIns="16933" rIns="0" bIns="0" rtlCol="0">
            <a:spAutoFit/>
          </a:bodyPr>
          <a:lstStyle/>
          <a:p>
            <a:pPr marL="16933" defTabSz="1219170">
              <a:spcBef>
                <a:spcPts val="133"/>
              </a:spcBef>
            </a:pPr>
            <a:r>
              <a:rPr lang="en-US" sz="1200" i="1" kern="0" dirty="0">
                <a:solidFill>
                  <a:srgbClr val="011A36"/>
                </a:solidFill>
                <a:latin typeface="+mj-lt"/>
                <a:cs typeface="Arial"/>
              </a:rPr>
              <a:t>Link:</a:t>
            </a:r>
            <a:r>
              <a:rPr lang="en-US" sz="1200" i="1" kern="0" spc="-27" dirty="0">
                <a:solidFill>
                  <a:srgbClr val="011A36"/>
                </a:solidFill>
                <a:latin typeface="+mj-lt"/>
                <a:cs typeface="Arial"/>
              </a:rPr>
              <a:t> </a:t>
            </a:r>
            <a:r>
              <a:rPr lang="en-US" sz="1200" i="1" u="sng" kern="0" spc="-13" dirty="0">
                <a:solidFill>
                  <a:srgbClr val="011A36"/>
                </a:solidFill>
                <a:uFill>
                  <a:solidFill>
                    <a:srgbClr val="011A36"/>
                  </a:solidFill>
                </a:uFill>
                <a:latin typeface="+mj-lt"/>
                <a:cs typeface="Arial"/>
              </a:rPr>
              <a:t>https://afdc.energy.gov/</a:t>
            </a:r>
            <a:endParaRPr sz="1200" kern="0" dirty="0">
              <a:solidFill>
                <a:sysClr val="windowText" lastClr="000000"/>
              </a:solidFill>
              <a:latin typeface="+mj-lt"/>
              <a:cs typeface="Arial"/>
            </a:endParaRPr>
          </a:p>
        </p:txBody>
      </p:sp>
      <p:sp>
        <p:nvSpPr>
          <p:cNvPr id="5" name="object 5"/>
          <p:cNvSpPr txBox="1"/>
          <p:nvPr/>
        </p:nvSpPr>
        <p:spPr>
          <a:xfrm>
            <a:off x="6543456" y="2164898"/>
            <a:ext cx="4200313" cy="3110253"/>
          </a:xfrm>
          <a:prstGeom prst="rect">
            <a:avLst/>
          </a:prstGeom>
        </p:spPr>
        <p:txBody>
          <a:bodyPr vert="horz" wrap="square" lIns="0" tIns="199813" rIns="0" bIns="0" rtlCol="0">
            <a:spAutoFit/>
          </a:bodyPr>
          <a:lstStyle/>
          <a:p>
            <a:pPr marL="398770" indent="-381837" defTabSz="1219170">
              <a:spcBef>
                <a:spcPts val="1573"/>
              </a:spcBef>
              <a:buFont typeface="Arial"/>
              <a:buChar char="•"/>
              <a:tabLst>
                <a:tab pos="398770" algn="l"/>
              </a:tabLst>
            </a:pPr>
            <a:r>
              <a:rPr sz="2200" kern="0" dirty="0">
                <a:solidFill>
                  <a:srgbClr val="011A36"/>
                </a:solidFill>
                <a:latin typeface="+mj-lt"/>
                <a:cs typeface="Corbel"/>
              </a:rPr>
              <a:t>No </a:t>
            </a:r>
            <a:r>
              <a:rPr sz="2200" kern="0" spc="-13" dirty="0">
                <a:solidFill>
                  <a:srgbClr val="011A36"/>
                </a:solidFill>
                <a:latin typeface="+mj-lt"/>
                <a:cs typeface="Corbel"/>
              </a:rPr>
              <a:t>one-</a:t>
            </a:r>
            <a:r>
              <a:rPr sz="2200" kern="0" dirty="0">
                <a:solidFill>
                  <a:srgbClr val="011A36"/>
                </a:solidFill>
                <a:latin typeface="+mj-lt"/>
                <a:cs typeface="Corbel"/>
              </a:rPr>
              <a:t>stop</a:t>
            </a:r>
            <a:r>
              <a:rPr sz="2200" kern="0" spc="-20" dirty="0">
                <a:solidFill>
                  <a:srgbClr val="011A36"/>
                </a:solidFill>
                <a:latin typeface="+mj-lt"/>
                <a:cs typeface="Corbel"/>
              </a:rPr>
              <a:t> </a:t>
            </a:r>
            <a:r>
              <a:rPr sz="2200" kern="0" spc="-27" dirty="0">
                <a:solidFill>
                  <a:srgbClr val="011A36"/>
                </a:solidFill>
                <a:latin typeface="+mj-lt"/>
                <a:cs typeface="Corbel"/>
              </a:rPr>
              <a:t>shop</a:t>
            </a:r>
            <a:endParaRPr sz="2200" kern="0" dirty="0">
              <a:solidFill>
                <a:sysClr val="windowText" lastClr="000000"/>
              </a:solidFill>
              <a:latin typeface="+mj-lt"/>
              <a:cs typeface="Corbel"/>
            </a:endParaRPr>
          </a:p>
          <a:p>
            <a:pPr marL="398770" indent="-381837" defTabSz="1219170">
              <a:spcBef>
                <a:spcPts val="1440"/>
              </a:spcBef>
              <a:buFont typeface="Arial"/>
              <a:buChar char="•"/>
              <a:tabLst>
                <a:tab pos="398770" algn="l"/>
              </a:tabLst>
            </a:pPr>
            <a:r>
              <a:rPr sz="2200" kern="0" spc="-13" dirty="0">
                <a:solidFill>
                  <a:srgbClr val="011A36"/>
                </a:solidFill>
                <a:latin typeface="+mj-lt"/>
                <a:cs typeface="Corbel"/>
              </a:rPr>
              <a:t>IACT’s</a:t>
            </a:r>
            <a:r>
              <a:rPr sz="2200" kern="0" spc="-73" dirty="0">
                <a:solidFill>
                  <a:srgbClr val="011A36"/>
                </a:solidFill>
                <a:latin typeface="+mj-lt"/>
                <a:cs typeface="Corbel"/>
              </a:rPr>
              <a:t> </a:t>
            </a:r>
            <a:r>
              <a:rPr sz="2200" kern="0" spc="-13" dirty="0">
                <a:solidFill>
                  <a:srgbClr val="011A36"/>
                </a:solidFill>
                <a:latin typeface="+mj-lt"/>
                <a:cs typeface="Corbel"/>
              </a:rPr>
              <a:t>website,</a:t>
            </a:r>
            <a:endParaRPr sz="2200" kern="0" dirty="0">
              <a:solidFill>
                <a:sysClr val="windowText" lastClr="000000"/>
              </a:solidFill>
              <a:latin typeface="+mj-lt"/>
              <a:cs typeface="Corbel"/>
            </a:endParaRPr>
          </a:p>
          <a:p>
            <a:pPr marL="398770" marR="6773" indent="-382684" defTabSz="1219170">
              <a:lnSpc>
                <a:spcPct val="150000"/>
              </a:lnSpc>
              <a:buFont typeface="Arial"/>
              <a:buChar char="•"/>
              <a:tabLst>
                <a:tab pos="398770" algn="l"/>
              </a:tabLst>
            </a:pPr>
            <a:r>
              <a:rPr sz="2200" kern="0" dirty="0">
                <a:solidFill>
                  <a:srgbClr val="011A36"/>
                </a:solidFill>
                <a:latin typeface="+mj-lt"/>
                <a:cs typeface="Corbel"/>
              </a:rPr>
              <a:t>funder</a:t>
            </a:r>
            <a:r>
              <a:rPr sz="2200" kern="0" spc="-27" dirty="0">
                <a:solidFill>
                  <a:srgbClr val="011A36"/>
                </a:solidFill>
                <a:latin typeface="+mj-lt"/>
                <a:cs typeface="Corbel"/>
              </a:rPr>
              <a:t> </a:t>
            </a:r>
            <a:r>
              <a:rPr sz="2200" kern="0" dirty="0">
                <a:solidFill>
                  <a:srgbClr val="011A36"/>
                </a:solidFill>
                <a:latin typeface="+mj-lt"/>
                <a:cs typeface="Corbel"/>
              </a:rPr>
              <a:t>websites</a:t>
            </a:r>
            <a:r>
              <a:rPr sz="2200" kern="0" spc="-40" dirty="0">
                <a:solidFill>
                  <a:srgbClr val="011A36"/>
                </a:solidFill>
                <a:latin typeface="+mj-lt"/>
                <a:cs typeface="Corbel"/>
              </a:rPr>
              <a:t> </a:t>
            </a:r>
            <a:r>
              <a:rPr sz="2200" kern="0" dirty="0">
                <a:solidFill>
                  <a:srgbClr val="011A36"/>
                </a:solidFill>
                <a:latin typeface="+mj-lt"/>
                <a:cs typeface="Corbel"/>
              </a:rPr>
              <a:t>/</a:t>
            </a:r>
            <a:r>
              <a:rPr sz="2200" kern="0" spc="-27" dirty="0">
                <a:solidFill>
                  <a:srgbClr val="011A36"/>
                </a:solidFill>
                <a:latin typeface="+mj-lt"/>
                <a:cs typeface="Corbel"/>
              </a:rPr>
              <a:t> </a:t>
            </a:r>
            <a:r>
              <a:rPr sz="2200" kern="0" dirty="0">
                <a:solidFill>
                  <a:srgbClr val="011A36"/>
                </a:solidFill>
                <a:latin typeface="+mj-lt"/>
                <a:cs typeface="Corbel"/>
              </a:rPr>
              <a:t>site</a:t>
            </a:r>
            <a:r>
              <a:rPr sz="2200" kern="0" spc="-40" dirty="0">
                <a:solidFill>
                  <a:srgbClr val="011A36"/>
                </a:solidFill>
                <a:latin typeface="+mj-lt"/>
                <a:cs typeface="Corbel"/>
              </a:rPr>
              <a:t> </a:t>
            </a:r>
            <a:r>
              <a:rPr sz="2200" kern="0" spc="-13" dirty="0">
                <a:solidFill>
                  <a:srgbClr val="011A36"/>
                </a:solidFill>
                <a:latin typeface="+mj-lt"/>
                <a:cs typeface="Corbel"/>
              </a:rPr>
              <a:t>list-</a:t>
            </a:r>
            <a:r>
              <a:rPr sz="2200" kern="0" spc="-27" dirty="0">
                <a:solidFill>
                  <a:srgbClr val="011A36"/>
                </a:solidFill>
                <a:latin typeface="+mj-lt"/>
                <a:cs typeface="Corbel"/>
              </a:rPr>
              <a:t>serv, </a:t>
            </a:r>
            <a:r>
              <a:rPr sz="2200" kern="0" dirty="0">
                <a:solidFill>
                  <a:srgbClr val="011A36"/>
                </a:solidFill>
                <a:latin typeface="+mj-lt"/>
                <a:cs typeface="Corbel"/>
              </a:rPr>
              <a:t>weekly</a:t>
            </a:r>
            <a:r>
              <a:rPr sz="2200" kern="0" spc="-53" dirty="0">
                <a:solidFill>
                  <a:srgbClr val="011A36"/>
                </a:solidFill>
                <a:latin typeface="+mj-lt"/>
                <a:cs typeface="Corbel"/>
              </a:rPr>
              <a:t> </a:t>
            </a:r>
            <a:r>
              <a:rPr sz="2200" kern="0" spc="-13" dirty="0">
                <a:solidFill>
                  <a:srgbClr val="011A36"/>
                </a:solidFill>
                <a:latin typeface="+mj-lt"/>
                <a:cs typeface="Corbel"/>
              </a:rPr>
              <a:t>email,</a:t>
            </a:r>
            <a:endParaRPr sz="2200" kern="0" dirty="0">
              <a:solidFill>
                <a:sysClr val="windowText" lastClr="000000"/>
              </a:solidFill>
              <a:latin typeface="+mj-lt"/>
              <a:cs typeface="Corbel"/>
            </a:endParaRPr>
          </a:p>
          <a:p>
            <a:pPr marL="398770" indent="-381837" defTabSz="1219170">
              <a:spcBef>
                <a:spcPts val="1440"/>
              </a:spcBef>
              <a:buFont typeface="Arial"/>
              <a:buChar char="•"/>
              <a:tabLst>
                <a:tab pos="398770" algn="l"/>
              </a:tabLst>
            </a:pPr>
            <a:r>
              <a:rPr sz="2200" kern="0" dirty="0">
                <a:solidFill>
                  <a:srgbClr val="011A36"/>
                </a:solidFill>
                <a:latin typeface="+mj-lt"/>
                <a:cs typeface="Corbel"/>
              </a:rPr>
              <a:t>social</a:t>
            </a:r>
            <a:r>
              <a:rPr sz="2200" kern="0" spc="-60" dirty="0">
                <a:solidFill>
                  <a:srgbClr val="011A36"/>
                </a:solidFill>
                <a:latin typeface="+mj-lt"/>
                <a:cs typeface="Corbel"/>
              </a:rPr>
              <a:t> </a:t>
            </a:r>
            <a:r>
              <a:rPr sz="2200" kern="0" spc="-13" dirty="0">
                <a:solidFill>
                  <a:srgbClr val="011A36"/>
                </a:solidFill>
                <a:latin typeface="+mj-lt"/>
                <a:cs typeface="Corbel"/>
              </a:rPr>
              <a:t>media;</a:t>
            </a:r>
            <a:endParaRPr sz="2200" kern="0" dirty="0">
              <a:solidFill>
                <a:sysClr val="windowText" lastClr="000000"/>
              </a:solidFill>
              <a:latin typeface="+mj-lt"/>
              <a:cs typeface="Corbel"/>
            </a:endParaRPr>
          </a:p>
          <a:p>
            <a:pPr marL="398770" indent="-381837" defTabSz="1219170">
              <a:spcBef>
                <a:spcPts val="1440"/>
              </a:spcBef>
              <a:buFont typeface="Arial"/>
              <a:buChar char="•"/>
              <a:tabLst>
                <a:tab pos="398770" algn="l"/>
              </a:tabLst>
            </a:pPr>
            <a:r>
              <a:rPr sz="2200" kern="0" spc="-13" dirty="0">
                <a:solidFill>
                  <a:srgbClr val="011A36"/>
                </a:solidFill>
                <a:latin typeface="+mj-lt"/>
                <a:cs typeface="Corbel"/>
              </a:rPr>
              <a:t>conferences</a:t>
            </a:r>
            <a:endParaRPr sz="2200" kern="0" dirty="0">
              <a:solidFill>
                <a:sysClr val="windowText" lastClr="000000"/>
              </a:solidFill>
              <a:latin typeface="+mj-lt"/>
              <a:cs typeface="Corbel"/>
            </a:endParaRPr>
          </a:p>
        </p:txBody>
      </p:sp>
      <p:pic>
        <p:nvPicPr>
          <p:cNvPr id="6" name="object 6"/>
          <p:cNvPicPr/>
          <p:nvPr/>
        </p:nvPicPr>
        <p:blipFill>
          <a:blip r:embed="rId4" cstate="print"/>
          <a:stretch>
            <a:fillRect/>
          </a:stretch>
        </p:blipFill>
        <p:spPr>
          <a:xfrm>
            <a:off x="9590567" y="4104168"/>
            <a:ext cx="2026235" cy="2184258"/>
          </a:xfrm>
          <a:prstGeom prst="rect">
            <a:avLst/>
          </a:prstGeom>
        </p:spPr>
      </p:pic>
      <p:sp>
        <p:nvSpPr>
          <p:cNvPr id="8" name="Title 7">
            <a:extLst>
              <a:ext uri="{FF2B5EF4-FFF2-40B4-BE49-F238E27FC236}">
                <a16:creationId xmlns:a16="http://schemas.microsoft.com/office/drawing/2014/main" id="{5B6B195B-FC2A-BCF4-41EA-AB10F878CEB3}"/>
              </a:ext>
            </a:extLst>
          </p:cNvPr>
          <p:cNvSpPr>
            <a:spLocks noGrp="1"/>
          </p:cNvSpPr>
          <p:nvPr>
            <p:ph type="title"/>
          </p:nvPr>
        </p:nvSpPr>
        <p:spPr>
          <a:xfrm>
            <a:off x="669203" y="1167499"/>
            <a:ext cx="11542772" cy="430887"/>
          </a:xfrm>
        </p:spPr>
        <p:txBody>
          <a:bodyPr/>
          <a:lstStyle/>
          <a:p>
            <a:r>
              <a:rPr lang="en-US" sz="2800" dirty="0">
                <a:latin typeface="+mj-lt"/>
              </a:rPr>
              <a:t>How to Keep Informed About Funding </a:t>
            </a:r>
            <a:r>
              <a:rPr lang="en-US" sz="2800" dirty="0" err="1">
                <a:latin typeface="+mj-lt"/>
              </a:rPr>
              <a:t>Opportunties</a:t>
            </a:r>
            <a:endParaRPr lang="en-US" sz="2800" dirty="0">
              <a:latin typeface="+mj-lt"/>
            </a:endParaRPr>
          </a:p>
        </p:txBody>
      </p:sp>
    </p:spTree>
  </p:cSld>
  <p:clrMapOvr>
    <a:masterClrMapping/>
  </p:clrMapOvr>
  <p:transition spd="med">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321565-739D-6F0C-0AEF-EBA441D3294B}"/>
              </a:ext>
            </a:extLst>
          </p:cNvPr>
          <p:cNvSpPr>
            <a:spLocks noGrp="1"/>
          </p:cNvSpPr>
          <p:nvPr>
            <p:ph type="title"/>
          </p:nvPr>
        </p:nvSpPr>
        <p:spPr>
          <a:xfrm>
            <a:off x="872756" y="504091"/>
            <a:ext cx="10446488" cy="542187"/>
          </a:xfrm>
        </p:spPr>
        <p:txBody>
          <a:bodyPr anchor="t">
            <a:normAutofit/>
          </a:bodyPr>
          <a:lstStyle/>
          <a:p>
            <a:pPr algn="ctr" fontAlgn="base"/>
            <a:r>
              <a:rPr lang="en-US" sz="2800" b="1" i="0" dirty="0">
                <a:solidFill>
                  <a:srgbClr val="0070C0"/>
                </a:solidFill>
                <a:effectLst/>
              </a:rPr>
              <a:t>Illinois Alliance for Clean Transportation</a:t>
            </a:r>
          </a:p>
        </p:txBody>
      </p:sp>
      <p:sp>
        <p:nvSpPr>
          <p:cNvPr id="3" name="Content Placeholder 2">
            <a:extLst>
              <a:ext uri="{FF2B5EF4-FFF2-40B4-BE49-F238E27FC236}">
                <a16:creationId xmlns:a16="http://schemas.microsoft.com/office/drawing/2014/main" id="{A805B3DA-15ED-CBB8-230A-C0598B752EE5}"/>
              </a:ext>
            </a:extLst>
          </p:cNvPr>
          <p:cNvSpPr>
            <a:spLocks noGrp="1"/>
          </p:cNvSpPr>
          <p:nvPr>
            <p:ph sz="half" idx="1"/>
          </p:nvPr>
        </p:nvSpPr>
        <p:spPr>
          <a:xfrm>
            <a:off x="653143" y="1825213"/>
            <a:ext cx="6364345" cy="4303994"/>
          </a:xfrm>
        </p:spPr>
        <p:txBody>
          <a:bodyPr>
            <a:normAutofit lnSpcReduction="10000"/>
          </a:bodyPr>
          <a:lstStyle/>
          <a:p>
            <a:pPr marL="0" indent="0">
              <a:buNone/>
            </a:pPr>
            <a:r>
              <a:rPr lang="en-US" sz="2200" dirty="0"/>
              <a:t>By October 6, please nominate an Illinois company or individual who has accomplished something of significance this year that reduced transportation emissions through the use of alternative fuels (including EV).  See hand out.</a:t>
            </a:r>
          </a:p>
          <a:p>
            <a:pPr marL="0" indent="0">
              <a:buNone/>
            </a:pPr>
            <a:endParaRPr lang="en-US" sz="2200" dirty="0"/>
          </a:p>
          <a:p>
            <a:pPr marL="0" indent="0">
              <a:buNone/>
            </a:pPr>
            <a:r>
              <a:rPr lang="en-US" sz="2200" dirty="0"/>
              <a:t>IACT Annual Meeting and Awards Dinner</a:t>
            </a:r>
          </a:p>
          <a:p>
            <a:pPr marL="457200" lvl="1" indent="0">
              <a:buNone/>
            </a:pPr>
            <a:r>
              <a:rPr lang="en-US" sz="2200" dirty="0" err="1"/>
              <a:t>Danada</a:t>
            </a:r>
            <a:r>
              <a:rPr lang="en-US" sz="2200" dirty="0"/>
              <a:t> House, 3S501 Naperville Road, Wheaton.</a:t>
            </a:r>
          </a:p>
          <a:p>
            <a:pPr marL="457200" lvl="1" indent="0">
              <a:buNone/>
            </a:pPr>
            <a:r>
              <a:rPr lang="en-US" sz="2200" dirty="0"/>
              <a:t>Dec 6, 4:00 PM – 7:00 PM</a:t>
            </a:r>
          </a:p>
          <a:p>
            <a:pPr marL="457200" lvl="1" indent="0">
              <a:buNone/>
            </a:pPr>
            <a:r>
              <a:rPr lang="en-US" sz="2200" dirty="0"/>
              <a:t>IACT members and annual sponsors receive free tickets.</a:t>
            </a:r>
          </a:p>
          <a:p>
            <a:endParaRPr lang="en-US" sz="2000" dirty="0"/>
          </a:p>
        </p:txBody>
      </p:sp>
      <p:pic>
        <p:nvPicPr>
          <p:cNvPr id="1026" name="Picture 2">
            <a:extLst>
              <a:ext uri="{FF2B5EF4-FFF2-40B4-BE49-F238E27FC236}">
                <a16:creationId xmlns:a16="http://schemas.microsoft.com/office/drawing/2014/main" id="{A80876C9-C081-5925-FCD4-18BEDE1958E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79442" y="1825213"/>
            <a:ext cx="4614597" cy="242266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8EF2EF72-D7AC-B304-BD4F-8ACA07DE1699}"/>
              </a:ext>
            </a:extLst>
          </p:cNvPr>
          <p:cNvSpPr txBox="1"/>
          <p:nvPr/>
        </p:nvSpPr>
        <p:spPr>
          <a:xfrm>
            <a:off x="653143" y="1152035"/>
            <a:ext cx="4997302" cy="461665"/>
          </a:xfrm>
          <a:prstGeom prst="rect">
            <a:avLst/>
          </a:prstGeom>
          <a:noFill/>
        </p:spPr>
        <p:txBody>
          <a:bodyPr wrap="square" rtlCol="0">
            <a:spAutoFit/>
          </a:bodyPr>
          <a:lstStyle/>
          <a:p>
            <a:r>
              <a:rPr lang="en-US" sz="2400" b="1" dirty="0">
                <a:solidFill>
                  <a:srgbClr val="00B050"/>
                </a:solidFill>
              </a:rPr>
              <a:t>Upcoming Event</a:t>
            </a:r>
          </a:p>
        </p:txBody>
      </p:sp>
    </p:spTree>
    <p:extLst>
      <p:ext uri="{BB962C8B-B14F-4D97-AF65-F5344CB8AC3E}">
        <p14:creationId xmlns:p14="http://schemas.microsoft.com/office/powerpoint/2010/main" val="36655245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8AE938-D722-FF5D-6EEC-2B2152D5C7E3}"/>
              </a:ext>
            </a:extLst>
          </p:cNvPr>
          <p:cNvSpPr>
            <a:spLocks noGrp="1"/>
          </p:cNvSpPr>
          <p:nvPr>
            <p:ph type="title"/>
          </p:nvPr>
        </p:nvSpPr>
        <p:spPr>
          <a:xfrm>
            <a:off x="1219200" y="664111"/>
            <a:ext cx="9124196" cy="579438"/>
          </a:xfrm>
        </p:spPr>
        <p:txBody>
          <a:bodyPr>
            <a:normAutofit/>
          </a:bodyPr>
          <a:lstStyle/>
          <a:p>
            <a:r>
              <a:rPr lang="en-US" sz="2800" b="1" dirty="0">
                <a:solidFill>
                  <a:schemeClr val="accent1"/>
                </a:solidFill>
                <a:latin typeface="Calibri" panose="020F0502020204030204" pitchFamily="34" charset="0"/>
                <a:ea typeface="Calibri" panose="020F0502020204030204" pitchFamily="34" charset="0"/>
                <a:cs typeface="Calibri" panose="020F0502020204030204" pitchFamily="34" charset="0"/>
              </a:rPr>
              <a:t>Charging Needs / Options</a:t>
            </a:r>
          </a:p>
        </p:txBody>
      </p:sp>
      <p:sp>
        <p:nvSpPr>
          <p:cNvPr id="3" name="Slide Number Placeholder 2">
            <a:extLst>
              <a:ext uri="{FF2B5EF4-FFF2-40B4-BE49-F238E27FC236}">
                <a16:creationId xmlns:a16="http://schemas.microsoft.com/office/drawing/2014/main" id="{42873D1F-FB97-C0FC-E350-8411B0024C91}"/>
              </a:ext>
            </a:extLst>
          </p:cNvPr>
          <p:cNvSpPr>
            <a:spLocks noGrp="1"/>
          </p:cNvSpPr>
          <p:nvPr>
            <p:ph type="sldNum" idx="4294967295"/>
          </p:nvPr>
        </p:nvSpPr>
        <p:spPr>
          <a:xfrm>
            <a:off x="1219200" y="6400800"/>
            <a:ext cx="609600" cy="457200"/>
          </a:xfrm>
        </p:spPr>
        <p:txBody>
          <a:bodyPr/>
          <a:lstStyle/>
          <a:p>
            <a:pPr defTabSz="1219170"/>
            <a:fld id="{00000000-1234-1234-1234-123412341234}" type="slidenum">
              <a:rPr lang="en-US" kern="0">
                <a:solidFill>
                  <a:srgbClr val="FFFFFF"/>
                </a:solidFill>
              </a:rPr>
              <a:pPr defTabSz="1219170"/>
              <a:t>4</a:t>
            </a:fld>
            <a:endParaRPr lang="en-US" kern="0">
              <a:solidFill>
                <a:srgbClr val="FFFFFF"/>
              </a:solidFill>
            </a:endParaRPr>
          </a:p>
        </p:txBody>
      </p:sp>
      <p:sp>
        <p:nvSpPr>
          <p:cNvPr id="4" name="Text Placeholder 3">
            <a:extLst>
              <a:ext uri="{FF2B5EF4-FFF2-40B4-BE49-F238E27FC236}">
                <a16:creationId xmlns:a16="http://schemas.microsoft.com/office/drawing/2014/main" id="{6004B0D7-AF14-7DF6-E3F3-1C45EDFD3875}"/>
              </a:ext>
            </a:extLst>
          </p:cNvPr>
          <p:cNvSpPr>
            <a:spLocks noGrp="1"/>
          </p:cNvSpPr>
          <p:nvPr>
            <p:ph type="body" idx="1"/>
          </p:nvPr>
        </p:nvSpPr>
        <p:spPr>
          <a:xfrm>
            <a:off x="1219200" y="1350335"/>
            <a:ext cx="9674167" cy="4612980"/>
          </a:xfrm>
        </p:spPr>
        <p:txBody>
          <a:bodyPr>
            <a:normAutofit/>
          </a:bodyPr>
          <a:lstStyle/>
          <a:p>
            <a:pPr marL="135463" indent="0">
              <a:buClr>
                <a:schemeClr val="bg2">
                  <a:lumMod val="50000"/>
                </a:schemeClr>
              </a:buClr>
              <a:buSzPct val="135000"/>
              <a:buNone/>
            </a:pPr>
            <a:r>
              <a:rPr lang="en-US" sz="2200" b="0" i="0" dirty="0">
                <a:solidFill>
                  <a:schemeClr val="tx1">
                    <a:lumMod val="75000"/>
                  </a:schemeClr>
                </a:solidFill>
                <a:effectLst/>
                <a:latin typeface="+mj-lt"/>
              </a:rPr>
              <a:t>EV charging can be deployed based on your business needs</a:t>
            </a:r>
          </a:p>
          <a:p>
            <a:pPr lvl="1">
              <a:buClr>
                <a:schemeClr val="bg2">
                  <a:lumMod val="50000"/>
                </a:schemeClr>
              </a:buClr>
              <a:buSzPct val="135000"/>
            </a:pPr>
            <a:r>
              <a:rPr lang="en-US" sz="2200" dirty="0">
                <a:solidFill>
                  <a:schemeClr val="tx1">
                    <a:lumMod val="75000"/>
                  </a:schemeClr>
                </a:solidFill>
                <a:latin typeface="+mj-lt"/>
              </a:rPr>
              <a:t>R</a:t>
            </a:r>
            <a:r>
              <a:rPr lang="en-US" sz="2200" b="0" i="0" dirty="0">
                <a:solidFill>
                  <a:schemeClr val="tx1">
                    <a:lumMod val="75000"/>
                  </a:schemeClr>
                </a:solidFill>
                <a:effectLst/>
                <a:latin typeface="+mj-lt"/>
              </a:rPr>
              <a:t>esidences</a:t>
            </a:r>
          </a:p>
          <a:p>
            <a:pPr lvl="1">
              <a:buClr>
                <a:schemeClr val="bg2">
                  <a:lumMod val="50000"/>
                </a:schemeClr>
              </a:buClr>
              <a:buSzPct val="135000"/>
            </a:pPr>
            <a:r>
              <a:rPr lang="en-US" sz="2200" dirty="0">
                <a:solidFill>
                  <a:schemeClr val="tx1">
                    <a:lumMod val="75000"/>
                  </a:schemeClr>
                </a:solidFill>
                <a:latin typeface="+mj-lt"/>
              </a:rPr>
              <a:t>M</a:t>
            </a:r>
            <a:r>
              <a:rPr lang="en-US" sz="2200" b="0" i="0" dirty="0">
                <a:solidFill>
                  <a:schemeClr val="tx1">
                    <a:lumMod val="75000"/>
                  </a:schemeClr>
                </a:solidFill>
                <a:effectLst/>
                <a:latin typeface="+mj-lt"/>
              </a:rPr>
              <a:t>ulti-family dwellings</a:t>
            </a:r>
          </a:p>
          <a:p>
            <a:pPr lvl="1">
              <a:buClr>
                <a:schemeClr val="bg2">
                  <a:lumMod val="50000"/>
                </a:schemeClr>
              </a:buClr>
              <a:buSzPct val="135000"/>
            </a:pPr>
            <a:r>
              <a:rPr lang="en-US" sz="2200" dirty="0">
                <a:solidFill>
                  <a:schemeClr val="tx1">
                    <a:lumMod val="75000"/>
                  </a:schemeClr>
                </a:solidFill>
                <a:latin typeface="+mj-lt"/>
              </a:rPr>
              <a:t>W</a:t>
            </a:r>
            <a:r>
              <a:rPr lang="en-US" sz="2200" b="0" i="0" dirty="0">
                <a:solidFill>
                  <a:schemeClr val="tx1">
                    <a:lumMod val="75000"/>
                  </a:schemeClr>
                </a:solidFill>
                <a:effectLst/>
                <a:latin typeface="+mj-lt"/>
              </a:rPr>
              <a:t>orkplaces </a:t>
            </a:r>
          </a:p>
          <a:p>
            <a:pPr lvl="1">
              <a:buClr>
                <a:schemeClr val="bg2">
                  <a:lumMod val="50000"/>
                </a:schemeClr>
              </a:buClr>
              <a:buSzPct val="135000"/>
            </a:pPr>
            <a:r>
              <a:rPr lang="en-US" sz="2200" dirty="0">
                <a:solidFill>
                  <a:schemeClr val="tx1">
                    <a:lumMod val="75000"/>
                  </a:schemeClr>
                </a:solidFill>
                <a:latin typeface="+mj-lt"/>
              </a:rPr>
              <a:t>Local businesses and public areas</a:t>
            </a:r>
          </a:p>
        </p:txBody>
      </p:sp>
      <p:pic>
        <p:nvPicPr>
          <p:cNvPr id="5" name="Picture 4">
            <a:extLst>
              <a:ext uri="{FF2B5EF4-FFF2-40B4-BE49-F238E27FC236}">
                <a16:creationId xmlns:a16="http://schemas.microsoft.com/office/drawing/2014/main" id="{33887326-D3B8-ACCC-A166-1E132A8583B6}"/>
              </a:ext>
            </a:extLst>
          </p:cNvPr>
          <p:cNvPicPr>
            <a:picLocks noChangeAspect="1"/>
          </p:cNvPicPr>
          <p:nvPr/>
        </p:nvPicPr>
        <p:blipFill>
          <a:blip r:embed="rId2"/>
          <a:stretch>
            <a:fillRect/>
          </a:stretch>
        </p:blipFill>
        <p:spPr>
          <a:xfrm>
            <a:off x="9421319" y="5413249"/>
            <a:ext cx="1121761" cy="1152244"/>
          </a:xfrm>
          <a:prstGeom prst="rect">
            <a:avLst/>
          </a:prstGeom>
        </p:spPr>
      </p:pic>
    </p:spTree>
    <p:extLst>
      <p:ext uri="{BB962C8B-B14F-4D97-AF65-F5344CB8AC3E}">
        <p14:creationId xmlns:p14="http://schemas.microsoft.com/office/powerpoint/2010/main" val="165760662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321565-739D-6F0C-0AEF-EBA441D3294B}"/>
              </a:ext>
            </a:extLst>
          </p:cNvPr>
          <p:cNvSpPr>
            <a:spLocks noGrp="1"/>
          </p:cNvSpPr>
          <p:nvPr>
            <p:ph type="title"/>
          </p:nvPr>
        </p:nvSpPr>
        <p:spPr>
          <a:xfrm>
            <a:off x="872756" y="522430"/>
            <a:ext cx="10446488" cy="542187"/>
          </a:xfrm>
        </p:spPr>
        <p:txBody>
          <a:bodyPr anchor="t">
            <a:normAutofit/>
          </a:bodyPr>
          <a:lstStyle/>
          <a:p>
            <a:pPr algn="ctr" fontAlgn="base"/>
            <a:r>
              <a:rPr lang="en-US" sz="2800" b="1" i="0" dirty="0">
                <a:solidFill>
                  <a:srgbClr val="0070C0"/>
                </a:solidFill>
                <a:effectLst/>
              </a:rPr>
              <a:t>Illinois Alliance for Clean Transportation</a:t>
            </a:r>
          </a:p>
        </p:txBody>
      </p:sp>
      <p:sp>
        <p:nvSpPr>
          <p:cNvPr id="3" name="Content Placeholder 2">
            <a:extLst>
              <a:ext uri="{FF2B5EF4-FFF2-40B4-BE49-F238E27FC236}">
                <a16:creationId xmlns:a16="http://schemas.microsoft.com/office/drawing/2014/main" id="{A805B3DA-15ED-CBB8-230A-C0598B752EE5}"/>
              </a:ext>
            </a:extLst>
          </p:cNvPr>
          <p:cNvSpPr>
            <a:spLocks noGrp="1"/>
          </p:cNvSpPr>
          <p:nvPr>
            <p:ph sz="half" idx="1"/>
          </p:nvPr>
        </p:nvSpPr>
        <p:spPr>
          <a:xfrm>
            <a:off x="653542" y="1765005"/>
            <a:ext cx="5757892" cy="2987748"/>
          </a:xfrm>
        </p:spPr>
        <p:txBody>
          <a:bodyPr>
            <a:normAutofit/>
          </a:bodyPr>
          <a:lstStyle/>
          <a:p>
            <a:r>
              <a:rPr lang="en-US" sz="2200" dirty="0"/>
              <a:t>Spring Green Drives Conference and Expo – Chicago Region – May 2024 @ Powering Chicago</a:t>
            </a:r>
          </a:p>
          <a:p>
            <a:pPr marL="0" indent="0">
              <a:buNone/>
            </a:pPr>
            <a:endParaRPr lang="en-US" sz="2200" dirty="0"/>
          </a:p>
          <a:p>
            <a:r>
              <a:rPr lang="en-US" sz="2200" dirty="0"/>
              <a:t>Summer 2024 Green Drives Conference and Expo – Southern Illinois Region - TBA</a:t>
            </a:r>
          </a:p>
          <a:p>
            <a:endParaRPr lang="en-US" sz="2000" dirty="0"/>
          </a:p>
        </p:txBody>
      </p:sp>
      <p:sp>
        <p:nvSpPr>
          <p:cNvPr id="4" name="TextBox 3">
            <a:extLst>
              <a:ext uri="{FF2B5EF4-FFF2-40B4-BE49-F238E27FC236}">
                <a16:creationId xmlns:a16="http://schemas.microsoft.com/office/drawing/2014/main" id="{0FB7F253-3DBA-61EF-F682-16932E0087EF}"/>
              </a:ext>
            </a:extLst>
          </p:cNvPr>
          <p:cNvSpPr txBox="1"/>
          <p:nvPr/>
        </p:nvSpPr>
        <p:spPr>
          <a:xfrm>
            <a:off x="653143" y="1152035"/>
            <a:ext cx="4997302" cy="461665"/>
          </a:xfrm>
          <a:prstGeom prst="rect">
            <a:avLst/>
          </a:prstGeom>
          <a:noFill/>
        </p:spPr>
        <p:txBody>
          <a:bodyPr wrap="square" rtlCol="0">
            <a:spAutoFit/>
          </a:bodyPr>
          <a:lstStyle/>
          <a:p>
            <a:r>
              <a:rPr lang="en-US" sz="2400" b="1" dirty="0">
                <a:solidFill>
                  <a:srgbClr val="00B050"/>
                </a:solidFill>
              </a:rPr>
              <a:t>Learning Events</a:t>
            </a:r>
          </a:p>
        </p:txBody>
      </p:sp>
      <p:pic>
        <p:nvPicPr>
          <p:cNvPr id="6" name="Picture 5">
            <a:extLst>
              <a:ext uri="{FF2B5EF4-FFF2-40B4-BE49-F238E27FC236}">
                <a16:creationId xmlns:a16="http://schemas.microsoft.com/office/drawing/2014/main" id="{E0470AFA-22BA-433C-4196-27E122FA9A9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92584" y="1765005"/>
            <a:ext cx="4977961" cy="2613430"/>
          </a:xfrm>
          <a:prstGeom prst="rect">
            <a:avLst/>
          </a:prstGeom>
          <a:solidFill>
            <a:schemeClr val="bg1">
              <a:lumMod val="95000"/>
            </a:schemeClr>
          </a:solidFill>
          <a:ln>
            <a:solidFill>
              <a:srgbClr val="0070C0"/>
            </a:solidFill>
          </a:ln>
        </p:spPr>
      </p:pic>
    </p:spTree>
    <p:extLst>
      <p:ext uri="{BB962C8B-B14F-4D97-AF65-F5344CB8AC3E}">
        <p14:creationId xmlns:p14="http://schemas.microsoft.com/office/powerpoint/2010/main" val="16355609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180" name="Google Shape;180;g25a7a6f9897_0_17"/>
          <p:cNvSpPr txBox="1">
            <a:spLocks noGrp="1"/>
          </p:cNvSpPr>
          <p:nvPr>
            <p:ph type="sldNum" idx="4294967295"/>
          </p:nvPr>
        </p:nvSpPr>
        <p:spPr>
          <a:xfrm>
            <a:off x="1219200" y="6400800"/>
            <a:ext cx="609600" cy="457200"/>
          </a:xfrm>
          <a:prstGeom prst="rect">
            <a:avLst/>
          </a:prstGeom>
          <a:noFill/>
          <a:ln>
            <a:noFill/>
          </a:ln>
        </p:spPr>
        <p:txBody>
          <a:bodyPr spcFirstLastPara="1" wrap="square" lIns="121900" tIns="60933" rIns="121900" bIns="60933" anchor="ctr" anchorCtr="0">
            <a:noAutofit/>
          </a:bodyPr>
          <a:lstStyle/>
          <a:p>
            <a:pPr defTabSz="1219170"/>
            <a:fld id="{00000000-1234-1234-1234-123412341234}" type="slidenum">
              <a:rPr lang="en-US" kern="0">
                <a:solidFill>
                  <a:srgbClr val="FFFFFF"/>
                </a:solidFill>
              </a:rPr>
              <a:pPr defTabSz="1219170"/>
              <a:t>5</a:t>
            </a:fld>
            <a:endParaRPr kern="0">
              <a:solidFill>
                <a:srgbClr val="FFFFFF"/>
              </a:solidFill>
            </a:endParaRPr>
          </a:p>
        </p:txBody>
      </p:sp>
      <p:pic>
        <p:nvPicPr>
          <p:cNvPr id="181" name="Google Shape;181;g25a7a6f9897_0_17" descr="A picture containing text, electronics, projector"/>
          <p:cNvPicPr preferRelativeResize="0"/>
          <p:nvPr/>
        </p:nvPicPr>
        <p:blipFill rotWithShape="1">
          <a:blip r:embed="rId3">
            <a:alphaModFix/>
          </a:blip>
          <a:srcRect b="14980"/>
          <a:stretch/>
        </p:blipFill>
        <p:spPr>
          <a:xfrm>
            <a:off x="1375318" y="1642618"/>
            <a:ext cx="8189949" cy="2423615"/>
          </a:xfrm>
          <a:prstGeom prst="rect">
            <a:avLst/>
          </a:prstGeom>
          <a:noFill/>
          <a:ln>
            <a:noFill/>
          </a:ln>
        </p:spPr>
      </p:pic>
      <p:sp>
        <p:nvSpPr>
          <p:cNvPr id="182" name="Google Shape;182;g25a7a6f9897_0_17"/>
          <p:cNvSpPr/>
          <p:nvPr/>
        </p:nvSpPr>
        <p:spPr>
          <a:xfrm>
            <a:off x="1819831" y="4199051"/>
            <a:ext cx="2531600" cy="1159200"/>
          </a:xfrm>
          <a:prstGeom prst="rect">
            <a:avLst/>
          </a:prstGeom>
          <a:noFill/>
          <a:ln w="9525" cap="flat" cmpd="sng">
            <a:solidFill>
              <a:srgbClr val="63AF34"/>
            </a:solidFill>
            <a:prstDash val="solid"/>
            <a:round/>
            <a:headEnd type="none" w="sm" len="sm"/>
            <a:tailEnd type="none" w="sm" len="sm"/>
          </a:ln>
        </p:spPr>
        <p:txBody>
          <a:bodyPr spcFirstLastPara="1" wrap="square" lIns="121900" tIns="60933" rIns="121900" bIns="60933" anchor="t" anchorCtr="0">
            <a:noAutofit/>
          </a:bodyPr>
          <a:lstStyle/>
          <a:p>
            <a:pPr defTabSz="1219170">
              <a:buClr>
                <a:srgbClr val="000000"/>
              </a:buClr>
              <a:buSzPts val="1400"/>
            </a:pPr>
            <a:r>
              <a:rPr lang="en-US" sz="2133" b="1" kern="0" dirty="0">
                <a:solidFill>
                  <a:srgbClr val="555555"/>
                </a:solidFill>
                <a:ea typeface="Arial"/>
                <a:cs typeface="Arial"/>
                <a:sym typeface="Arial"/>
              </a:rPr>
              <a:t>Level 1</a:t>
            </a:r>
            <a:endParaRPr sz="2133" kern="0" dirty="0">
              <a:solidFill>
                <a:srgbClr val="000000"/>
              </a:solidFill>
              <a:ea typeface="Arial"/>
              <a:cs typeface="Arial"/>
              <a:sym typeface="Arial"/>
            </a:endParaRPr>
          </a:p>
          <a:p>
            <a:pPr defTabSz="1219170">
              <a:buClr>
                <a:srgbClr val="000000"/>
              </a:buClr>
              <a:buSzPts val="1400"/>
            </a:pPr>
            <a:r>
              <a:rPr lang="en-US" sz="2133" kern="0" dirty="0">
                <a:solidFill>
                  <a:srgbClr val="555555"/>
                </a:solidFill>
                <a:ea typeface="Arial"/>
                <a:cs typeface="Arial"/>
                <a:sym typeface="Arial"/>
              </a:rPr>
              <a:t>Voltage: </a:t>
            </a:r>
            <a:r>
              <a:rPr lang="en-US" sz="2133" b="1" kern="0" dirty="0">
                <a:solidFill>
                  <a:srgbClr val="555555"/>
                </a:solidFill>
                <a:ea typeface="Arial"/>
                <a:cs typeface="Arial"/>
                <a:sym typeface="Arial"/>
              </a:rPr>
              <a:t>120 V</a:t>
            </a:r>
            <a:endParaRPr sz="2133" kern="0" dirty="0">
              <a:solidFill>
                <a:srgbClr val="555555"/>
              </a:solidFill>
              <a:ea typeface="Arial"/>
              <a:cs typeface="Arial"/>
              <a:sym typeface="Arial"/>
            </a:endParaRPr>
          </a:p>
          <a:p>
            <a:pPr defTabSz="1219170">
              <a:spcBef>
                <a:spcPts val="427"/>
              </a:spcBef>
              <a:buClr>
                <a:srgbClr val="000000"/>
              </a:buClr>
              <a:buSzPts val="1400"/>
            </a:pPr>
            <a:r>
              <a:rPr lang="en-US" sz="2133" kern="0" dirty="0">
                <a:solidFill>
                  <a:srgbClr val="555555"/>
                </a:solidFill>
                <a:ea typeface="Arial"/>
                <a:cs typeface="Arial"/>
                <a:sym typeface="Arial"/>
              </a:rPr>
              <a:t>Power: </a:t>
            </a:r>
            <a:r>
              <a:rPr lang="en-US" sz="2133" b="1" kern="0" dirty="0">
                <a:solidFill>
                  <a:srgbClr val="555555"/>
                </a:solidFill>
                <a:ea typeface="Arial"/>
                <a:cs typeface="Arial"/>
                <a:sym typeface="Arial"/>
              </a:rPr>
              <a:t>1 - 1.4 kW</a:t>
            </a:r>
            <a:endParaRPr sz="2133" kern="0" dirty="0">
              <a:solidFill>
                <a:srgbClr val="555555"/>
              </a:solidFill>
              <a:ea typeface="Arial"/>
              <a:cs typeface="Arial"/>
              <a:sym typeface="Arial"/>
            </a:endParaRPr>
          </a:p>
        </p:txBody>
      </p:sp>
      <p:sp>
        <p:nvSpPr>
          <p:cNvPr id="183" name="Google Shape;183;g25a7a6f9897_0_17"/>
          <p:cNvSpPr/>
          <p:nvPr/>
        </p:nvSpPr>
        <p:spPr>
          <a:xfrm>
            <a:off x="4542149" y="4199051"/>
            <a:ext cx="2931600" cy="1159200"/>
          </a:xfrm>
          <a:prstGeom prst="rect">
            <a:avLst/>
          </a:prstGeom>
          <a:noFill/>
          <a:ln w="9525" cap="flat" cmpd="sng">
            <a:solidFill>
              <a:srgbClr val="63AF34"/>
            </a:solidFill>
            <a:prstDash val="solid"/>
            <a:round/>
            <a:headEnd type="none" w="sm" len="sm"/>
            <a:tailEnd type="none" w="sm" len="sm"/>
          </a:ln>
        </p:spPr>
        <p:txBody>
          <a:bodyPr spcFirstLastPara="1" wrap="square" lIns="121900" tIns="60933" rIns="121900" bIns="60933" anchor="t" anchorCtr="0">
            <a:noAutofit/>
          </a:bodyPr>
          <a:lstStyle/>
          <a:p>
            <a:pPr defTabSz="1219170">
              <a:buClr>
                <a:srgbClr val="000000"/>
              </a:buClr>
              <a:buSzPts val="1400"/>
            </a:pPr>
            <a:r>
              <a:rPr lang="en-US" sz="2133" b="1" kern="0" dirty="0">
                <a:solidFill>
                  <a:srgbClr val="555555"/>
                </a:solidFill>
                <a:latin typeface="+mj-lt"/>
                <a:ea typeface="Arial"/>
                <a:cs typeface="Arial"/>
                <a:sym typeface="Arial"/>
              </a:rPr>
              <a:t>Level 2</a:t>
            </a:r>
            <a:endParaRPr sz="2133" kern="0" dirty="0">
              <a:solidFill>
                <a:srgbClr val="000000"/>
              </a:solidFill>
              <a:latin typeface="+mj-lt"/>
              <a:ea typeface="Arial"/>
              <a:cs typeface="Arial"/>
              <a:sym typeface="Arial"/>
            </a:endParaRPr>
          </a:p>
          <a:p>
            <a:pPr defTabSz="1219170">
              <a:buClr>
                <a:srgbClr val="000000"/>
              </a:buClr>
              <a:buSzPts val="1400"/>
            </a:pPr>
            <a:r>
              <a:rPr lang="en-US" sz="2133" kern="0" dirty="0">
                <a:solidFill>
                  <a:srgbClr val="555555"/>
                </a:solidFill>
                <a:latin typeface="+mj-lt"/>
                <a:ea typeface="Arial"/>
                <a:cs typeface="Arial"/>
                <a:sym typeface="Arial"/>
              </a:rPr>
              <a:t>Voltage: </a:t>
            </a:r>
            <a:r>
              <a:rPr lang="en-US" sz="2133" b="1" kern="0" dirty="0">
                <a:solidFill>
                  <a:srgbClr val="555555"/>
                </a:solidFill>
                <a:latin typeface="+mj-lt"/>
                <a:ea typeface="Arial"/>
                <a:cs typeface="Arial"/>
                <a:sym typeface="Arial"/>
              </a:rPr>
              <a:t>240 V</a:t>
            </a:r>
            <a:endParaRPr sz="2133" kern="0" dirty="0">
              <a:solidFill>
                <a:srgbClr val="555555"/>
              </a:solidFill>
              <a:latin typeface="+mj-lt"/>
              <a:ea typeface="Arial"/>
              <a:cs typeface="Arial"/>
              <a:sym typeface="Arial"/>
            </a:endParaRPr>
          </a:p>
          <a:p>
            <a:pPr defTabSz="1219170">
              <a:spcBef>
                <a:spcPts val="427"/>
              </a:spcBef>
              <a:buClr>
                <a:srgbClr val="000000"/>
              </a:buClr>
              <a:buSzPts val="1400"/>
            </a:pPr>
            <a:r>
              <a:rPr lang="en-US" sz="2133" kern="0" dirty="0">
                <a:solidFill>
                  <a:srgbClr val="555555"/>
                </a:solidFill>
                <a:latin typeface="+mj-lt"/>
                <a:ea typeface="Arial"/>
                <a:cs typeface="Arial"/>
                <a:sym typeface="Arial"/>
              </a:rPr>
              <a:t>Power: </a:t>
            </a:r>
            <a:r>
              <a:rPr lang="en-US" sz="2133" b="1" kern="0" dirty="0">
                <a:solidFill>
                  <a:srgbClr val="555555"/>
                </a:solidFill>
                <a:latin typeface="+mj-lt"/>
                <a:ea typeface="Arial"/>
                <a:cs typeface="Arial"/>
                <a:sym typeface="Arial"/>
              </a:rPr>
              <a:t>3.9 - 19.2 kW</a:t>
            </a:r>
            <a:endParaRPr sz="2133" kern="0" dirty="0">
              <a:solidFill>
                <a:srgbClr val="555555"/>
              </a:solidFill>
              <a:latin typeface="+mj-lt"/>
              <a:ea typeface="Arial"/>
              <a:cs typeface="Arial"/>
              <a:sym typeface="Arial"/>
            </a:endParaRPr>
          </a:p>
        </p:txBody>
      </p:sp>
      <p:sp>
        <p:nvSpPr>
          <p:cNvPr id="184" name="Google Shape;184;g25a7a6f9897_0_17"/>
          <p:cNvSpPr/>
          <p:nvPr/>
        </p:nvSpPr>
        <p:spPr>
          <a:xfrm>
            <a:off x="7549019" y="4199051"/>
            <a:ext cx="3731200" cy="1159200"/>
          </a:xfrm>
          <a:prstGeom prst="rect">
            <a:avLst/>
          </a:prstGeom>
          <a:noFill/>
          <a:ln w="9525" cap="flat" cmpd="sng">
            <a:solidFill>
              <a:srgbClr val="63AF34"/>
            </a:solidFill>
            <a:prstDash val="solid"/>
            <a:round/>
            <a:headEnd type="none" w="sm" len="sm"/>
            <a:tailEnd type="none" w="sm" len="sm"/>
          </a:ln>
        </p:spPr>
        <p:txBody>
          <a:bodyPr spcFirstLastPara="1" wrap="square" lIns="121900" tIns="60933" rIns="121900" bIns="60933" anchor="t" anchorCtr="0">
            <a:noAutofit/>
          </a:bodyPr>
          <a:lstStyle/>
          <a:p>
            <a:pPr defTabSz="1219170">
              <a:buClr>
                <a:srgbClr val="000000"/>
              </a:buClr>
              <a:buSzPts val="1400"/>
            </a:pPr>
            <a:r>
              <a:rPr lang="en-US" sz="2133" b="1" kern="0" dirty="0">
                <a:solidFill>
                  <a:srgbClr val="555555"/>
                </a:solidFill>
                <a:latin typeface="+mj-lt"/>
                <a:ea typeface="Arial"/>
                <a:cs typeface="Arial"/>
                <a:sym typeface="Arial"/>
              </a:rPr>
              <a:t>DCFC</a:t>
            </a:r>
            <a:endParaRPr sz="2133" kern="0" dirty="0">
              <a:solidFill>
                <a:srgbClr val="000000"/>
              </a:solidFill>
              <a:latin typeface="+mj-lt"/>
              <a:ea typeface="Arial"/>
              <a:cs typeface="Arial"/>
              <a:sym typeface="Arial"/>
            </a:endParaRPr>
          </a:p>
          <a:p>
            <a:pPr defTabSz="1219170">
              <a:buClr>
                <a:srgbClr val="000000"/>
              </a:buClr>
              <a:buSzPts val="1400"/>
            </a:pPr>
            <a:r>
              <a:rPr lang="en-US" sz="2133" kern="0" dirty="0">
                <a:solidFill>
                  <a:srgbClr val="555555"/>
                </a:solidFill>
                <a:latin typeface="+mj-lt"/>
                <a:ea typeface="Arial"/>
                <a:cs typeface="Arial"/>
                <a:sym typeface="Arial"/>
              </a:rPr>
              <a:t>Voltage: 120/208 or 480 </a:t>
            </a:r>
            <a:r>
              <a:rPr lang="en-US" sz="2133" b="1" kern="0" dirty="0">
                <a:solidFill>
                  <a:srgbClr val="555555"/>
                </a:solidFill>
                <a:latin typeface="+mj-lt"/>
                <a:ea typeface="Arial"/>
                <a:cs typeface="Arial"/>
                <a:sym typeface="Arial"/>
              </a:rPr>
              <a:t>DC</a:t>
            </a:r>
            <a:endParaRPr sz="2133" kern="0" dirty="0">
              <a:solidFill>
                <a:srgbClr val="555555"/>
              </a:solidFill>
              <a:latin typeface="+mj-lt"/>
              <a:ea typeface="Arial"/>
              <a:cs typeface="Arial"/>
              <a:sym typeface="Arial"/>
            </a:endParaRPr>
          </a:p>
          <a:p>
            <a:pPr defTabSz="1219170">
              <a:spcBef>
                <a:spcPts val="427"/>
              </a:spcBef>
              <a:buClr>
                <a:srgbClr val="000000"/>
              </a:buClr>
              <a:buSzPts val="1400"/>
            </a:pPr>
            <a:r>
              <a:rPr lang="en-US" sz="2133" kern="0" dirty="0">
                <a:solidFill>
                  <a:srgbClr val="555555"/>
                </a:solidFill>
                <a:latin typeface="+mj-lt"/>
                <a:ea typeface="Arial"/>
                <a:cs typeface="Arial"/>
                <a:sym typeface="Arial"/>
              </a:rPr>
              <a:t>Power: </a:t>
            </a:r>
            <a:r>
              <a:rPr lang="en-US" sz="2133" b="1" kern="0" dirty="0">
                <a:solidFill>
                  <a:srgbClr val="555555"/>
                </a:solidFill>
                <a:latin typeface="+mj-lt"/>
                <a:ea typeface="Arial"/>
                <a:cs typeface="Arial"/>
                <a:sym typeface="Arial"/>
              </a:rPr>
              <a:t>24 – 300+ kW</a:t>
            </a:r>
            <a:endParaRPr sz="2133" kern="0" dirty="0">
              <a:solidFill>
                <a:srgbClr val="555555"/>
              </a:solidFill>
              <a:latin typeface="+mj-lt"/>
              <a:ea typeface="Arial"/>
              <a:cs typeface="Arial"/>
              <a:sym typeface="Arial"/>
            </a:endParaRPr>
          </a:p>
        </p:txBody>
      </p:sp>
      <p:sp>
        <p:nvSpPr>
          <p:cNvPr id="185" name="Google Shape;185;g25a7a6f9897_0_17"/>
          <p:cNvSpPr txBox="1">
            <a:spLocks noGrp="1"/>
          </p:cNvSpPr>
          <p:nvPr>
            <p:ph type="title"/>
          </p:nvPr>
        </p:nvSpPr>
        <p:spPr>
          <a:xfrm>
            <a:off x="1375318" y="706809"/>
            <a:ext cx="10464800" cy="579600"/>
          </a:xfrm>
          <a:prstGeom prst="rect">
            <a:avLst/>
          </a:prstGeom>
        </p:spPr>
        <p:txBody>
          <a:bodyPr spcFirstLastPara="1" wrap="square" lIns="121900" tIns="60933" rIns="121900" bIns="60933" anchor="t" anchorCtr="0">
            <a:normAutofit/>
          </a:bodyPr>
          <a:lstStyle/>
          <a:p>
            <a:r>
              <a:rPr lang="en-US" sz="2800" b="1" dirty="0">
                <a:solidFill>
                  <a:schemeClr val="accent1"/>
                </a:solidFill>
                <a:latin typeface="+mn-lt"/>
              </a:rPr>
              <a:t>Flexible Charging Options for Fleet Needs</a:t>
            </a:r>
            <a:endParaRPr sz="2800" dirty="0">
              <a:latin typeface="+mn-lt"/>
            </a:endParaRPr>
          </a:p>
        </p:txBody>
      </p:sp>
      <p:pic>
        <p:nvPicPr>
          <p:cNvPr id="2" name="Picture 1">
            <a:extLst>
              <a:ext uri="{FF2B5EF4-FFF2-40B4-BE49-F238E27FC236}">
                <a16:creationId xmlns:a16="http://schemas.microsoft.com/office/drawing/2014/main" id="{89705F9E-F0B8-EF53-ADD6-39617F1BE38D}"/>
              </a:ext>
            </a:extLst>
          </p:cNvPr>
          <p:cNvPicPr>
            <a:picLocks noChangeAspect="1"/>
          </p:cNvPicPr>
          <p:nvPr/>
        </p:nvPicPr>
        <p:blipFill>
          <a:blip r:embed="rId4"/>
          <a:stretch>
            <a:fillRect/>
          </a:stretch>
        </p:blipFill>
        <p:spPr>
          <a:xfrm>
            <a:off x="9421319" y="5413249"/>
            <a:ext cx="1121761" cy="1152244"/>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A9B7BD-B3BD-5AA6-BE40-C83FE94AF51F}"/>
              </a:ext>
            </a:extLst>
          </p:cNvPr>
          <p:cNvSpPr>
            <a:spLocks noGrp="1"/>
          </p:cNvSpPr>
          <p:nvPr>
            <p:ph type="title"/>
          </p:nvPr>
        </p:nvSpPr>
        <p:spPr>
          <a:xfrm>
            <a:off x="1219200" y="690585"/>
            <a:ext cx="7548771" cy="579438"/>
          </a:xfrm>
        </p:spPr>
        <p:txBody>
          <a:bodyPr>
            <a:normAutofit/>
          </a:bodyPr>
          <a:lstStyle/>
          <a:p>
            <a:r>
              <a:rPr lang="en-US" sz="2800" b="1" dirty="0">
                <a:solidFill>
                  <a:schemeClr val="accent1"/>
                </a:solidFill>
                <a:latin typeface="Calibri" panose="020F0502020204030204" pitchFamily="34" charset="0"/>
                <a:ea typeface="Calibri" panose="020F0502020204030204" pitchFamily="34" charset="0"/>
                <a:cs typeface="Calibri" panose="020F0502020204030204" pitchFamily="34" charset="0"/>
              </a:rPr>
              <a:t>Sustainability and Quiet Operations</a:t>
            </a:r>
          </a:p>
        </p:txBody>
      </p:sp>
      <p:sp>
        <p:nvSpPr>
          <p:cNvPr id="3" name="Slide Number Placeholder 2">
            <a:extLst>
              <a:ext uri="{FF2B5EF4-FFF2-40B4-BE49-F238E27FC236}">
                <a16:creationId xmlns:a16="http://schemas.microsoft.com/office/drawing/2014/main" id="{3037A368-841E-4D76-9662-18C77C6D6C2D}"/>
              </a:ext>
            </a:extLst>
          </p:cNvPr>
          <p:cNvSpPr>
            <a:spLocks noGrp="1"/>
          </p:cNvSpPr>
          <p:nvPr>
            <p:ph type="sldNum" idx="4294967295"/>
          </p:nvPr>
        </p:nvSpPr>
        <p:spPr>
          <a:xfrm>
            <a:off x="1219200" y="6400800"/>
            <a:ext cx="609600" cy="457200"/>
          </a:xfrm>
        </p:spPr>
        <p:txBody>
          <a:bodyPr/>
          <a:lstStyle/>
          <a:p>
            <a:pPr defTabSz="1219170"/>
            <a:fld id="{00000000-1234-1234-1234-123412341234}" type="slidenum">
              <a:rPr lang="en-US" kern="0">
                <a:solidFill>
                  <a:srgbClr val="FFFFFF"/>
                </a:solidFill>
              </a:rPr>
              <a:pPr defTabSz="1219170"/>
              <a:t>6</a:t>
            </a:fld>
            <a:endParaRPr lang="en-US" kern="0">
              <a:solidFill>
                <a:srgbClr val="FFFFFF"/>
              </a:solidFill>
            </a:endParaRPr>
          </a:p>
        </p:txBody>
      </p:sp>
      <p:sp>
        <p:nvSpPr>
          <p:cNvPr id="4" name="Text Placeholder 3">
            <a:extLst>
              <a:ext uri="{FF2B5EF4-FFF2-40B4-BE49-F238E27FC236}">
                <a16:creationId xmlns:a16="http://schemas.microsoft.com/office/drawing/2014/main" id="{55AC414E-BF0A-2A93-DF91-8A9EA2A5C170}"/>
              </a:ext>
            </a:extLst>
          </p:cNvPr>
          <p:cNvSpPr>
            <a:spLocks noGrp="1"/>
          </p:cNvSpPr>
          <p:nvPr>
            <p:ph type="body" idx="1"/>
          </p:nvPr>
        </p:nvSpPr>
        <p:spPr>
          <a:xfrm>
            <a:off x="1219200" y="1467824"/>
            <a:ext cx="10432557" cy="4572000"/>
          </a:xfrm>
        </p:spPr>
        <p:txBody>
          <a:bodyPr>
            <a:normAutofit/>
          </a:bodyPr>
          <a:lstStyle/>
          <a:p>
            <a:pPr>
              <a:buClr>
                <a:schemeClr val="bg2">
                  <a:lumMod val="50000"/>
                </a:schemeClr>
              </a:buClr>
              <a:buSzPct val="135000"/>
              <a:buFont typeface="Arial" panose="020B0604020202020204" pitchFamily="34" charset="0"/>
              <a:buChar char="•"/>
            </a:pPr>
            <a:r>
              <a:rPr lang="en-US" sz="2200" b="0" i="0" dirty="0">
                <a:solidFill>
                  <a:schemeClr val="tx1">
                    <a:lumMod val="75000"/>
                  </a:schemeClr>
                </a:solidFill>
                <a:effectLst/>
                <a:latin typeface="+mj-lt"/>
              </a:rPr>
              <a:t>Zero emissions EVs eliminate tailpipe emissions that impact air quality and noise pollution.</a:t>
            </a:r>
          </a:p>
          <a:p>
            <a:pPr marL="135463" indent="0">
              <a:buClr>
                <a:schemeClr val="bg2">
                  <a:lumMod val="50000"/>
                </a:schemeClr>
              </a:buClr>
              <a:buSzPct val="135000"/>
              <a:buNone/>
            </a:pPr>
            <a:endParaRPr lang="en-US" sz="2200" b="0" i="0" dirty="0">
              <a:solidFill>
                <a:schemeClr val="tx1">
                  <a:lumMod val="75000"/>
                </a:schemeClr>
              </a:solidFill>
              <a:effectLst/>
              <a:latin typeface="+mj-lt"/>
            </a:endParaRPr>
          </a:p>
          <a:p>
            <a:pPr>
              <a:buClr>
                <a:schemeClr val="bg2">
                  <a:lumMod val="50000"/>
                </a:schemeClr>
              </a:buClr>
              <a:buSzPct val="135000"/>
              <a:buFont typeface="Arial" panose="020B0604020202020204" pitchFamily="34" charset="0"/>
              <a:buChar char="•"/>
            </a:pPr>
            <a:r>
              <a:rPr lang="en-US" sz="2200" b="0" i="0" dirty="0">
                <a:solidFill>
                  <a:schemeClr val="tx1">
                    <a:lumMod val="75000"/>
                  </a:schemeClr>
                </a:solidFill>
                <a:effectLst/>
                <a:latin typeface="+mj-lt"/>
              </a:rPr>
              <a:t>Zero </a:t>
            </a:r>
            <a:r>
              <a:rPr lang="en-US" sz="2200" dirty="0">
                <a:solidFill>
                  <a:schemeClr val="tx1">
                    <a:lumMod val="75000"/>
                  </a:schemeClr>
                </a:solidFill>
                <a:latin typeface="+mj-lt"/>
              </a:rPr>
              <a:t>emissions b</a:t>
            </a:r>
            <a:r>
              <a:rPr lang="en-US" sz="2200" b="0" i="0" dirty="0">
                <a:solidFill>
                  <a:schemeClr val="tx1">
                    <a:lumMod val="75000"/>
                  </a:schemeClr>
                </a:solidFill>
                <a:effectLst/>
                <a:latin typeface="+mj-lt"/>
              </a:rPr>
              <a:t>enefit the communities that your fleet visits and serves.</a:t>
            </a:r>
            <a:endParaRPr lang="en-US" sz="2200" dirty="0">
              <a:solidFill>
                <a:schemeClr val="tx1">
                  <a:lumMod val="75000"/>
                </a:schemeClr>
              </a:solidFill>
              <a:latin typeface="+mj-lt"/>
            </a:endParaRPr>
          </a:p>
        </p:txBody>
      </p:sp>
      <p:pic>
        <p:nvPicPr>
          <p:cNvPr id="5" name="Picture 4">
            <a:extLst>
              <a:ext uri="{FF2B5EF4-FFF2-40B4-BE49-F238E27FC236}">
                <a16:creationId xmlns:a16="http://schemas.microsoft.com/office/drawing/2014/main" id="{16979406-04A2-666C-56B3-EE9AFBD3ECD0}"/>
              </a:ext>
            </a:extLst>
          </p:cNvPr>
          <p:cNvPicPr>
            <a:picLocks noChangeAspect="1"/>
          </p:cNvPicPr>
          <p:nvPr/>
        </p:nvPicPr>
        <p:blipFill>
          <a:blip r:embed="rId2"/>
          <a:stretch>
            <a:fillRect/>
          </a:stretch>
        </p:blipFill>
        <p:spPr>
          <a:xfrm>
            <a:off x="9421319" y="5413249"/>
            <a:ext cx="1121761" cy="1152244"/>
          </a:xfrm>
          <a:prstGeom prst="rect">
            <a:avLst/>
          </a:prstGeom>
        </p:spPr>
      </p:pic>
    </p:spTree>
    <p:extLst>
      <p:ext uri="{BB962C8B-B14F-4D97-AF65-F5344CB8AC3E}">
        <p14:creationId xmlns:p14="http://schemas.microsoft.com/office/powerpoint/2010/main" val="22795663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202" name="Google Shape;202;p10"/>
          <p:cNvSpPr txBox="1">
            <a:spLocks noGrp="1"/>
          </p:cNvSpPr>
          <p:nvPr>
            <p:ph type="title"/>
          </p:nvPr>
        </p:nvSpPr>
        <p:spPr>
          <a:xfrm>
            <a:off x="1397591" y="780454"/>
            <a:ext cx="4577907" cy="601779"/>
          </a:xfrm>
          <a:prstGeom prst="rect">
            <a:avLst/>
          </a:prstGeom>
          <a:noFill/>
          <a:ln>
            <a:noFill/>
          </a:ln>
        </p:spPr>
        <p:txBody>
          <a:bodyPr spcFirstLastPara="1" wrap="square" lIns="121900" tIns="60933" rIns="121900" bIns="60933" anchor="t" anchorCtr="0">
            <a:normAutofit/>
          </a:bodyPr>
          <a:lstStyle/>
          <a:p>
            <a:pPr>
              <a:buSzPct val="111111"/>
            </a:pPr>
            <a:r>
              <a:rPr lang="en-US" sz="2800" b="1" dirty="0">
                <a:solidFill>
                  <a:schemeClr val="accent1"/>
                </a:solidFill>
                <a:latin typeface="+mn-lt"/>
                <a:ea typeface="Arial"/>
                <a:cs typeface="Arial"/>
                <a:sym typeface="Arial"/>
              </a:rPr>
              <a:t>Fleet Assessments</a:t>
            </a:r>
            <a:endParaRPr sz="2800" b="1" dirty="0">
              <a:latin typeface="+mn-lt"/>
              <a:ea typeface="Arial"/>
              <a:cs typeface="Arial"/>
              <a:sym typeface="Arial"/>
            </a:endParaRPr>
          </a:p>
        </p:txBody>
      </p:sp>
      <p:sp>
        <p:nvSpPr>
          <p:cNvPr id="203" name="Google Shape;203;p10"/>
          <p:cNvSpPr txBox="1">
            <a:spLocks noGrp="1"/>
          </p:cNvSpPr>
          <p:nvPr>
            <p:ph type="sldNum" idx="4294967295"/>
          </p:nvPr>
        </p:nvSpPr>
        <p:spPr>
          <a:xfrm>
            <a:off x="1219200" y="6400800"/>
            <a:ext cx="609600" cy="457200"/>
          </a:xfrm>
          <a:prstGeom prst="rect">
            <a:avLst/>
          </a:prstGeom>
          <a:noFill/>
          <a:ln>
            <a:noFill/>
          </a:ln>
        </p:spPr>
        <p:txBody>
          <a:bodyPr spcFirstLastPara="1" wrap="square" lIns="121900" tIns="60933" rIns="121900" bIns="60933" anchor="ctr" anchorCtr="0">
            <a:noAutofit/>
          </a:bodyPr>
          <a:lstStyle/>
          <a:p>
            <a:pPr defTabSz="1219170"/>
            <a:r>
              <a:rPr lang="en-US" kern="0" dirty="0">
                <a:solidFill>
                  <a:srgbClr val="FFFFFF"/>
                </a:solidFill>
              </a:rPr>
              <a:t>13</a:t>
            </a:r>
            <a:endParaRPr kern="0" dirty="0">
              <a:solidFill>
                <a:srgbClr val="FFFFFF"/>
              </a:solidFill>
            </a:endParaRPr>
          </a:p>
        </p:txBody>
      </p:sp>
      <p:sp>
        <p:nvSpPr>
          <p:cNvPr id="204" name="Google Shape;204;p10"/>
          <p:cNvSpPr txBox="1">
            <a:spLocks noGrp="1"/>
          </p:cNvSpPr>
          <p:nvPr>
            <p:ph type="body" idx="1"/>
          </p:nvPr>
        </p:nvSpPr>
        <p:spPr>
          <a:xfrm>
            <a:off x="1219200" y="1857136"/>
            <a:ext cx="10136372" cy="4396579"/>
          </a:xfrm>
          <a:prstGeom prst="rect">
            <a:avLst/>
          </a:prstGeom>
          <a:noFill/>
          <a:ln>
            <a:noFill/>
          </a:ln>
        </p:spPr>
        <p:txBody>
          <a:bodyPr spcFirstLastPara="1" wrap="square" lIns="121900" tIns="60933" rIns="121900" bIns="60933" anchor="t" anchorCtr="0">
            <a:normAutofit/>
          </a:bodyPr>
          <a:lstStyle/>
          <a:p>
            <a:pPr marL="380990" indent="-380990">
              <a:buClr>
                <a:schemeClr val="bg2">
                  <a:lumMod val="50000"/>
                </a:schemeClr>
              </a:buClr>
              <a:buSzPct val="135000"/>
            </a:pPr>
            <a:r>
              <a:rPr lang="en-US" sz="2200" dirty="0">
                <a:solidFill>
                  <a:schemeClr val="tx1">
                    <a:lumMod val="75000"/>
                  </a:schemeClr>
                </a:solidFill>
                <a:latin typeface="Calibri" panose="020F0502020204030204" pitchFamily="34" charset="0"/>
                <a:ea typeface="Calibri" panose="020F0502020204030204" pitchFamily="34" charset="0"/>
                <a:cs typeface="Calibri" panose="020F0502020204030204" pitchFamily="34" charset="0"/>
              </a:rPr>
              <a:t>Ameren Illinois offers a fleet assessment tool they say demonstrates potential business impacts over 5 - 20 years.  Contact Bill </a:t>
            </a:r>
            <a:r>
              <a:rPr lang="en-US" sz="2200" dirty="0" err="1">
                <a:solidFill>
                  <a:schemeClr val="tx1">
                    <a:lumMod val="75000"/>
                  </a:schemeClr>
                </a:solidFill>
                <a:latin typeface="Calibri" panose="020F0502020204030204" pitchFamily="34" charset="0"/>
                <a:ea typeface="Calibri" panose="020F0502020204030204" pitchFamily="34" charset="0"/>
                <a:cs typeface="Calibri" panose="020F0502020204030204" pitchFamily="34" charset="0"/>
              </a:rPr>
              <a:t>Reany</a:t>
            </a:r>
            <a:r>
              <a:rPr lang="en-US" sz="2200" dirty="0">
                <a:solidFill>
                  <a:schemeClr val="tx1">
                    <a:lumMod val="75000"/>
                  </a:schemeClr>
                </a:solidFill>
                <a:latin typeface="Calibri" panose="020F0502020204030204" pitchFamily="34" charset="0"/>
                <a:ea typeface="Calibri" panose="020F0502020204030204" pitchFamily="34" charset="0"/>
                <a:cs typeface="Calibri" panose="020F0502020204030204" pitchFamily="34" charset="0"/>
              </a:rPr>
              <a:t>, </a:t>
            </a:r>
            <a:r>
              <a:rPr lang="en-US" sz="2200" dirty="0">
                <a:solidFill>
                  <a:schemeClr val="tx1">
                    <a:lumMod val="75000"/>
                  </a:schemeClr>
                </a:solidFill>
                <a:latin typeface="Calibri" panose="020F0502020204030204" pitchFamily="34" charset="0"/>
                <a:ea typeface="Calibri" panose="020F0502020204030204" pitchFamily="34" charset="0"/>
                <a:cs typeface="Calibri" panose="020F0502020204030204" pitchFamily="34" charset="0"/>
                <a:hlinkClick r:id="rId3"/>
              </a:rPr>
              <a:t>wreany@ameren.com</a:t>
            </a:r>
            <a:endParaRPr lang="en-US" sz="2200" dirty="0">
              <a:solidFill>
                <a:schemeClr val="tx1">
                  <a:lumMod val="75000"/>
                </a:schemeClr>
              </a:solidFill>
              <a:latin typeface="Calibri" panose="020F0502020204030204" pitchFamily="34" charset="0"/>
              <a:ea typeface="Calibri" panose="020F0502020204030204" pitchFamily="34" charset="0"/>
              <a:cs typeface="Calibri" panose="020F0502020204030204" pitchFamily="34" charset="0"/>
            </a:endParaRPr>
          </a:p>
          <a:p>
            <a:pPr marL="380990" indent="-380990">
              <a:buClr>
                <a:schemeClr val="bg2">
                  <a:lumMod val="50000"/>
                </a:schemeClr>
              </a:buClr>
              <a:buSzPct val="135000"/>
            </a:pPr>
            <a:endParaRPr lang="en-US" sz="2200" dirty="0">
              <a:solidFill>
                <a:schemeClr val="tx1">
                  <a:lumMod val="75000"/>
                </a:schemeClr>
              </a:solidFill>
              <a:latin typeface="Calibri" panose="020F0502020204030204" pitchFamily="34" charset="0"/>
              <a:ea typeface="Calibri" panose="020F0502020204030204" pitchFamily="34" charset="0"/>
              <a:cs typeface="Calibri" panose="020F0502020204030204" pitchFamily="34" charset="0"/>
            </a:endParaRPr>
          </a:p>
          <a:p>
            <a:pPr marL="380990" indent="-380990">
              <a:buClr>
                <a:schemeClr val="bg2">
                  <a:lumMod val="50000"/>
                </a:schemeClr>
              </a:buClr>
              <a:buSzPct val="135000"/>
            </a:pPr>
            <a:r>
              <a:rPr lang="en-US" sz="2200" dirty="0">
                <a:solidFill>
                  <a:schemeClr val="tx1">
                    <a:lumMod val="75000"/>
                  </a:schemeClr>
                </a:solidFill>
                <a:latin typeface="Calibri" panose="020F0502020204030204" pitchFamily="34" charset="0"/>
                <a:ea typeface="Calibri" panose="020F0502020204030204" pitchFamily="34" charset="0"/>
                <a:cs typeface="Calibri" panose="020F0502020204030204" pitchFamily="34" charset="0"/>
              </a:rPr>
              <a:t>Argonne National Laboratory’s updated  AFLEET analysis tool for examining both the environmental and economic costs and benefits of alternative fuel and advanced vehicles (AFVs).  </a:t>
            </a:r>
            <a:r>
              <a:rPr lang="en-US" sz="2200" dirty="0">
                <a:solidFill>
                  <a:schemeClr val="tx1">
                    <a:lumMod val="75000"/>
                  </a:schemeClr>
                </a:solidFill>
                <a:latin typeface="Calibri" panose="020F0502020204030204" pitchFamily="34" charset="0"/>
                <a:ea typeface="Calibri" panose="020F0502020204030204" pitchFamily="34" charset="0"/>
                <a:cs typeface="Calibri" panose="020F0502020204030204" pitchFamily="34" charset="0"/>
                <a:hlinkClick r:id="rId4"/>
              </a:rPr>
              <a:t>https://afleet.es.anl.gov/home/</a:t>
            </a:r>
            <a:endParaRPr lang="en-US" sz="2200" dirty="0">
              <a:solidFill>
                <a:schemeClr val="tx1">
                  <a:lumMod val="75000"/>
                </a:schemeClr>
              </a:solidFill>
              <a:latin typeface="Calibri" panose="020F0502020204030204" pitchFamily="34" charset="0"/>
              <a:ea typeface="Calibri" panose="020F0502020204030204" pitchFamily="34" charset="0"/>
              <a:cs typeface="Calibri" panose="020F0502020204030204" pitchFamily="34" charset="0"/>
            </a:endParaRPr>
          </a:p>
          <a:p>
            <a:pPr marL="0" indent="0">
              <a:buClr>
                <a:schemeClr val="bg2">
                  <a:lumMod val="50000"/>
                </a:schemeClr>
              </a:buClr>
              <a:buSzPct val="135000"/>
              <a:buNone/>
            </a:pPr>
            <a:endParaRPr lang="en-US" sz="2200" dirty="0">
              <a:solidFill>
                <a:schemeClr val="tx1">
                  <a:lumMod val="75000"/>
                </a:schemeClr>
              </a:solidFill>
              <a:latin typeface="Calibri" panose="020F0502020204030204" pitchFamily="34" charset="0"/>
              <a:ea typeface="Calibri" panose="020F0502020204030204" pitchFamily="34" charset="0"/>
              <a:cs typeface="Calibri" panose="020F0502020204030204" pitchFamily="34" charset="0"/>
            </a:endParaRPr>
          </a:p>
          <a:p>
            <a:pPr marL="380990" indent="-380990">
              <a:buClr>
                <a:schemeClr val="bg2">
                  <a:lumMod val="50000"/>
                </a:schemeClr>
              </a:buClr>
              <a:buSzPct val="135000"/>
            </a:pPr>
            <a:r>
              <a:rPr lang="en-US" sz="2200" dirty="0">
                <a:solidFill>
                  <a:schemeClr val="tx1">
                    <a:lumMod val="75000"/>
                  </a:schemeClr>
                </a:solidFill>
                <a:latin typeface="Calibri" panose="020F0502020204030204" pitchFamily="34" charset="0"/>
                <a:ea typeface="Calibri" panose="020F0502020204030204" pitchFamily="34" charset="0"/>
                <a:cs typeface="Calibri" panose="020F0502020204030204" pitchFamily="34" charset="0"/>
              </a:rPr>
              <a:t>Enterprise Fleet Management will do a fleet assessment as a part of conversation about working with them.  Contact </a:t>
            </a:r>
            <a:r>
              <a:rPr lang="en-US" sz="2200" dirty="0" err="1">
                <a:solidFill>
                  <a:schemeClr val="tx1">
                    <a:lumMod val="75000"/>
                  </a:schemeClr>
                </a:solidFill>
                <a:latin typeface="Calibri" panose="020F0502020204030204" pitchFamily="34" charset="0"/>
                <a:ea typeface="Calibri" panose="020F0502020204030204" pitchFamily="34" charset="0"/>
                <a:cs typeface="Calibri" panose="020F0502020204030204" pitchFamily="34" charset="0"/>
              </a:rPr>
              <a:t>Broc</a:t>
            </a:r>
            <a:r>
              <a:rPr lang="en-US" sz="2200" dirty="0">
                <a:solidFill>
                  <a:schemeClr val="tx1">
                    <a:lumMod val="75000"/>
                  </a:schemeClr>
                </a:solidFill>
                <a:latin typeface="Calibri" panose="020F0502020204030204" pitchFamily="34" charset="0"/>
                <a:ea typeface="Calibri" panose="020F0502020204030204" pitchFamily="34" charset="0"/>
                <a:cs typeface="Calibri" panose="020F0502020204030204" pitchFamily="34" charset="0"/>
              </a:rPr>
              <a:t> McGuire, Brocton.McGuire@efleets.com</a:t>
            </a:r>
          </a:p>
        </p:txBody>
      </p:sp>
      <p:pic>
        <p:nvPicPr>
          <p:cNvPr id="2" name="Picture 1">
            <a:extLst>
              <a:ext uri="{FF2B5EF4-FFF2-40B4-BE49-F238E27FC236}">
                <a16:creationId xmlns:a16="http://schemas.microsoft.com/office/drawing/2014/main" id="{205F3537-06DC-ADA6-53CE-E06A4F9D4A3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6001" y="722708"/>
            <a:ext cx="5486400" cy="749790"/>
          </a:xfrm>
          <a:prstGeom prst="rect">
            <a:avLst/>
          </a:prstGeom>
        </p:spPr>
      </p:pic>
      <p:pic>
        <p:nvPicPr>
          <p:cNvPr id="3" name="Picture 2">
            <a:extLst>
              <a:ext uri="{FF2B5EF4-FFF2-40B4-BE49-F238E27FC236}">
                <a16:creationId xmlns:a16="http://schemas.microsoft.com/office/drawing/2014/main" id="{2AC64B6D-6668-CF84-16B2-480228ADDA5E}"/>
              </a:ext>
            </a:extLst>
          </p:cNvPr>
          <p:cNvPicPr>
            <a:picLocks noChangeAspect="1"/>
          </p:cNvPicPr>
          <p:nvPr/>
        </p:nvPicPr>
        <p:blipFill>
          <a:blip r:embed="rId6"/>
          <a:stretch>
            <a:fillRect/>
          </a:stretch>
        </p:blipFill>
        <p:spPr>
          <a:xfrm>
            <a:off x="9421319" y="5413249"/>
            <a:ext cx="1121761" cy="1152244"/>
          </a:xfrm>
          <a:prstGeom prst="rect">
            <a:avLst/>
          </a:prstGeom>
        </p:spPr>
      </p:pic>
    </p:spTree>
    <p:extLst>
      <p:ext uri="{BB962C8B-B14F-4D97-AF65-F5344CB8AC3E}">
        <p14:creationId xmlns:p14="http://schemas.microsoft.com/office/powerpoint/2010/main" val="27972374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56CC2F-90BA-2453-8AEC-CD95FB0D8E52}"/>
              </a:ext>
            </a:extLst>
          </p:cNvPr>
          <p:cNvSpPr>
            <a:spLocks noGrp="1"/>
          </p:cNvSpPr>
          <p:nvPr>
            <p:ph type="title"/>
          </p:nvPr>
        </p:nvSpPr>
        <p:spPr>
          <a:xfrm>
            <a:off x="1345890" y="632621"/>
            <a:ext cx="9064265" cy="579438"/>
          </a:xfrm>
        </p:spPr>
        <p:txBody>
          <a:bodyPr>
            <a:normAutofit/>
          </a:bodyPr>
          <a:lstStyle/>
          <a:p>
            <a:r>
              <a:rPr lang="en-US" sz="2800" b="1" dirty="0">
                <a:solidFill>
                  <a:schemeClr val="accent1"/>
                </a:solidFill>
                <a:latin typeface="Calibri" panose="020F0502020204030204" pitchFamily="34" charset="0"/>
                <a:ea typeface="Calibri" panose="020F0502020204030204" pitchFamily="34" charset="0"/>
                <a:cs typeface="Calibri" panose="020F0502020204030204" pitchFamily="34" charset="0"/>
              </a:rPr>
              <a:t>Total Cost of Ownership</a:t>
            </a:r>
          </a:p>
        </p:txBody>
      </p:sp>
      <p:sp>
        <p:nvSpPr>
          <p:cNvPr id="3" name="Slide Number Placeholder 2">
            <a:extLst>
              <a:ext uri="{FF2B5EF4-FFF2-40B4-BE49-F238E27FC236}">
                <a16:creationId xmlns:a16="http://schemas.microsoft.com/office/drawing/2014/main" id="{4AEC487C-6E95-241F-8968-4F63802B5321}"/>
              </a:ext>
            </a:extLst>
          </p:cNvPr>
          <p:cNvSpPr>
            <a:spLocks noGrp="1"/>
          </p:cNvSpPr>
          <p:nvPr>
            <p:ph type="sldNum" idx="4294967295"/>
          </p:nvPr>
        </p:nvSpPr>
        <p:spPr>
          <a:xfrm>
            <a:off x="1219200" y="6400800"/>
            <a:ext cx="609600" cy="457200"/>
          </a:xfrm>
        </p:spPr>
        <p:txBody>
          <a:bodyPr/>
          <a:lstStyle/>
          <a:p>
            <a:pPr defTabSz="1219170"/>
            <a:fld id="{00000000-1234-1234-1234-123412341234}" type="slidenum">
              <a:rPr lang="en-US" kern="0">
                <a:solidFill>
                  <a:srgbClr val="FFFFFF"/>
                </a:solidFill>
              </a:rPr>
              <a:pPr defTabSz="1219170"/>
              <a:t>8</a:t>
            </a:fld>
            <a:endParaRPr lang="en-US" kern="0">
              <a:solidFill>
                <a:srgbClr val="FFFFFF"/>
              </a:solidFill>
            </a:endParaRPr>
          </a:p>
        </p:txBody>
      </p:sp>
      <p:sp>
        <p:nvSpPr>
          <p:cNvPr id="4" name="Text Placeholder 3">
            <a:extLst>
              <a:ext uri="{FF2B5EF4-FFF2-40B4-BE49-F238E27FC236}">
                <a16:creationId xmlns:a16="http://schemas.microsoft.com/office/drawing/2014/main" id="{2ABC99DF-6848-527E-A9A8-2B57F0FBE991}"/>
              </a:ext>
            </a:extLst>
          </p:cNvPr>
          <p:cNvSpPr>
            <a:spLocks noGrp="1"/>
          </p:cNvSpPr>
          <p:nvPr>
            <p:ph type="body" idx="1"/>
          </p:nvPr>
        </p:nvSpPr>
        <p:spPr>
          <a:xfrm>
            <a:off x="1345890" y="1343211"/>
            <a:ext cx="9786398" cy="4547226"/>
          </a:xfrm>
        </p:spPr>
        <p:txBody>
          <a:bodyPr>
            <a:normAutofit/>
          </a:bodyPr>
          <a:lstStyle/>
          <a:p>
            <a:pPr>
              <a:buClr>
                <a:schemeClr val="bg2">
                  <a:lumMod val="50000"/>
                </a:schemeClr>
              </a:buClr>
              <a:buSzPct val="135000"/>
            </a:pPr>
            <a:r>
              <a:rPr lang="en-US" sz="2200" dirty="0">
                <a:solidFill>
                  <a:schemeClr val="tx1">
                    <a:lumMod val="75000"/>
                  </a:schemeClr>
                </a:solidFill>
                <a:latin typeface="+mj-lt"/>
                <a:cs typeface="Arial" panose="020B0604020202020204" pitchFamily="34" charset="0"/>
              </a:rPr>
              <a:t>Lower fuel and maintenance costs for EVs can generate savings over a vehicle’s useful life</a:t>
            </a:r>
          </a:p>
          <a:p>
            <a:pPr marL="135463" indent="0">
              <a:buClr>
                <a:schemeClr val="bg2">
                  <a:lumMod val="50000"/>
                </a:schemeClr>
              </a:buClr>
              <a:buSzPct val="135000"/>
              <a:buNone/>
            </a:pPr>
            <a:endParaRPr lang="en-US" sz="2200" dirty="0">
              <a:solidFill>
                <a:schemeClr val="tx1">
                  <a:lumMod val="75000"/>
                </a:schemeClr>
              </a:solidFill>
              <a:latin typeface="+mj-lt"/>
              <a:cs typeface="Arial" panose="020B0604020202020204" pitchFamily="34" charset="0"/>
            </a:endParaRPr>
          </a:p>
          <a:p>
            <a:pPr>
              <a:buClr>
                <a:schemeClr val="bg2">
                  <a:lumMod val="50000"/>
                </a:schemeClr>
              </a:buClr>
              <a:buSzPct val="135000"/>
            </a:pPr>
            <a:r>
              <a:rPr lang="en-US" sz="2200" dirty="0">
                <a:solidFill>
                  <a:schemeClr val="tx1">
                    <a:lumMod val="75000"/>
                  </a:schemeClr>
                </a:solidFill>
                <a:latin typeface="+mj-lt"/>
                <a:cs typeface="Arial" panose="020B0604020202020204" pitchFamily="34" charset="0"/>
              </a:rPr>
              <a:t>With fewer moving parts compared to an internal combustion engine, EVs are easy to maintain, </a:t>
            </a:r>
            <a:r>
              <a:rPr lang="en-US" sz="2200" dirty="0">
                <a:solidFill>
                  <a:schemeClr val="accent2">
                    <a:lumMod val="75000"/>
                  </a:schemeClr>
                </a:solidFill>
                <a:latin typeface="+mj-lt"/>
                <a:cs typeface="Arial" panose="020B0604020202020204" pitchFamily="34" charset="0"/>
                <a:hlinkClick r:id="rId2">
                  <a:extLst>
                    <a:ext uri="{A12FA001-AC4F-418D-AE19-62706E023703}">
                      <ahyp:hlinkClr xmlns:ahyp="http://schemas.microsoft.com/office/drawing/2018/hyperlinkcolor" val="tx"/>
                    </a:ext>
                  </a:extLst>
                </a:hlinkClick>
              </a:rPr>
              <a:t>typically 40% cheaper to maintain</a:t>
            </a:r>
            <a:r>
              <a:rPr lang="en-US" sz="2200" dirty="0">
                <a:solidFill>
                  <a:schemeClr val="tx1">
                    <a:lumMod val="75000"/>
                  </a:schemeClr>
                </a:solidFill>
                <a:latin typeface="+mj-lt"/>
                <a:cs typeface="Arial" panose="020B0604020202020204" pitchFamily="34" charset="0"/>
              </a:rPr>
              <a:t>, and can improve reliability </a:t>
            </a:r>
          </a:p>
          <a:p>
            <a:pPr marL="135463" indent="0">
              <a:buClr>
                <a:schemeClr val="bg2">
                  <a:lumMod val="50000"/>
                </a:schemeClr>
              </a:buClr>
              <a:buSzPct val="135000"/>
              <a:buNone/>
            </a:pPr>
            <a:endParaRPr lang="en-US" sz="2200" dirty="0">
              <a:solidFill>
                <a:schemeClr val="tx1">
                  <a:lumMod val="75000"/>
                </a:schemeClr>
              </a:solidFill>
              <a:latin typeface="+mj-lt"/>
              <a:cs typeface="Arial" panose="020B0604020202020204" pitchFamily="34" charset="0"/>
            </a:endParaRPr>
          </a:p>
          <a:p>
            <a:pPr>
              <a:buClr>
                <a:schemeClr val="bg2">
                  <a:lumMod val="50000"/>
                </a:schemeClr>
              </a:buClr>
              <a:buSzPct val="135000"/>
            </a:pPr>
            <a:r>
              <a:rPr lang="en-US" sz="2200" dirty="0">
                <a:solidFill>
                  <a:schemeClr val="tx1">
                    <a:lumMod val="75000"/>
                  </a:schemeClr>
                </a:solidFill>
                <a:latin typeface="+mj-lt"/>
                <a:cs typeface="Arial" panose="020B0604020202020204" pitchFamily="34" charset="0"/>
              </a:rPr>
              <a:t>A range of federal grants, </a:t>
            </a:r>
            <a:r>
              <a:rPr lang="en-US" sz="2200" dirty="0">
                <a:solidFill>
                  <a:schemeClr val="accent2">
                    <a:lumMod val="75000"/>
                  </a:schemeClr>
                </a:solidFill>
                <a:latin typeface="+mj-lt"/>
                <a:cs typeface="Arial" panose="020B0604020202020204" pitchFamily="34" charset="0"/>
                <a:hlinkClick r:id="rId3">
                  <a:extLst>
                    <a:ext uri="{A12FA001-AC4F-418D-AE19-62706E023703}">
                      <ahyp:hlinkClr xmlns:ahyp="http://schemas.microsoft.com/office/drawing/2018/hyperlinkcolor" val="tx"/>
                    </a:ext>
                  </a:extLst>
                </a:hlinkClick>
              </a:rPr>
              <a:t>tax credits </a:t>
            </a:r>
            <a:r>
              <a:rPr lang="en-US" sz="2200" dirty="0">
                <a:solidFill>
                  <a:schemeClr val="tx1">
                    <a:lumMod val="75000"/>
                  </a:schemeClr>
                </a:solidFill>
                <a:latin typeface="+mj-lt"/>
                <a:cs typeface="Arial" panose="020B0604020202020204" pitchFamily="34" charset="0"/>
              </a:rPr>
              <a:t>and other incentives can reduce costs for vehicles and charging infrastructure</a:t>
            </a:r>
          </a:p>
        </p:txBody>
      </p:sp>
      <p:pic>
        <p:nvPicPr>
          <p:cNvPr id="5" name="Picture 4">
            <a:extLst>
              <a:ext uri="{FF2B5EF4-FFF2-40B4-BE49-F238E27FC236}">
                <a16:creationId xmlns:a16="http://schemas.microsoft.com/office/drawing/2014/main" id="{C8837711-20A0-CD83-D694-949C25A87BFA}"/>
              </a:ext>
            </a:extLst>
          </p:cNvPr>
          <p:cNvPicPr>
            <a:picLocks noChangeAspect="1"/>
          </p:cNvPicPr>
          <p:nvPr/>
        </p:nvPicPr>
        <p:blipFill>
          <a:blip r:embed="rId4"/>
          <a:stretch>
            <a:fillRect/>
          </a:stretch>
        </p:blipFill>
        <p:spPr>
          <a:xfrm>
            <a:off x="9421319" y="5413249"/>
            <a:ext cx="1121761" cy="1152244"/>
          </a:xfrm>
          <a:prstGeom prst="rect">
            <a:avLst/>
          </a:prstGeom>
        </p:spPr>
      </p:pic>
    </p:spTree>
    <p:extLst>
      <p:ext uri="{BB962C8B-B14F-4D97-AF65-F5344CB8AC3E}">
        <p14:creationId xmlns:p14="http://schemas.microsoft.com/office/powerpoint/2010/main" val="39842049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sp>
        <p:nvSpPr>
          <p:cNvPr id="262" name="Google Shape;262;p11"/>
          <p:cNvSpPr txBox="1">
            <a:spLocks noGrp="1"/>
          </p:cNvSpPr>
          <p:nvPr>
            <p:ph type="title"/>
          </p:nvPr>
        </p:nvSpPr>
        <p:spPr>
          <a:xfrm>
            <a:off x="1219200" y="652466"/>
            <a:ext cx="10464800" cy="579600"/>
          </a:xfrm>
          <a:prstGeom prst="rect">
            <a:avLst/>
          </a:prstGeom>
          <a:noFill/>
          <a:ln>
            <a:noFill/>
          </a:ln>
        </p:spPr>
        <p:txBody>
          <a:bodyPr spcFirstLastPara="1" wrap="square" lIns="121900" tIns="60933" rIns="121900" bIns="60933" anchor="t" anchorCtr="0">
            <a:normAutofit/>
          </a:bodyPr>
          <a:lstStyle/>
          <a:p>
            <a:pPr>
              <a:buSzPct val="111111"/>
            </a:pPr>
            <a:r>
              <a:rPr lang="en-US" sz="2800" b="1" dirty="0">
                <a:solidFill>
                  <a:schemeClr val="accent1"/>
                </a:solidFill>
                <a:latin typeface="+mj-lt"/>
              </a:rPr>
              <a:t>Brands Saving with EVs</a:t>
            </a:r>
            <a:endParaRPr sz="2800" b="1" dirty="0">
              <a:latin typeface="+mj-lt"/>
              <a:ea typeface="Arial"/>
              <a:cs typeface="Arial"/>
              <a:sym typeface="Arial"/>
            </a:endParaRPr>
          </a:p>
        </p:txBody>
      </p:sp>
      <p:sp>
        <p:nvSpPr>
          <p:cNvPr id="263" name="Google Shape;263;p11"/>
          <p:cNvSpPr txBox="1">
            <a:spLocks noGrp="1"/>
          </p:cNvSpPr>
          <p:nvPr>
            <p:ph type="sldNum" idx="4294967295"/>
          </p:nvPr>
        </p:nvSpPr>
        <p:spPr>
          <a:xfrm>
            <a:off x="1219200" y="6400800"/>
            <a:ext cx="609600" cy="457200"/>
          </a:xfrm>
          <a:prstGeom prst="rect">
            <a:avLst/>
          </a:prstGeom>
          <a:noFill/>
          <a:ln>
            <a:noFill/>
          </a:ln>
        </p:spPr>
        <p:txBody>
          <a:bodyPr spcFirstLastPara="1" wrap="square" lIns="121900" tIns="60933" rIns="121900" bIns="60933" anchor="ctr" anchorCtr="0">
            <a:noAutofit/>
          </a:bodyPr>
          <a:lstStyle/>
          <a:p>
            <a:pPr defTabSz="1219170"/>
            <a:r>
              <a:rPr lang="en-US" kern="0" dirty="0">
                <a:solidFill>
                  <a:srgbClr val="FFFFFF"/>
                </a:solidFill>
              </a:rPr>
              <a:t>13</a:t>
            </a:r>
            <a:endParaRPr kern="0" dirty="0">
              <a:solidFill>
                <a:srgbClr val="FFFFFF"/>
              </a:solidFill>
            </a:endParaRPr>
          </a:p>
        </p:txBody>
      </p:sp>
      <p:sp>
        <p:nvSpPr>
          <p:cNvPr id="264" name="Google Shape;264;p11"/>
          <p:cNvSpPr txBox="1">
            <a:spLocks noGrp="1"/>
          </p:cNvSpPr>
          <p:nvPr>
            <p:ph type="body" idx="1"/>
          </p:nvPr>
        </p:nvSpPr>
        <p:spPr>
          <a:xfrm>
            <a:off x="1219200" y="1248933"/>
            <a:ext cx="8978800" cy="4845200"/>
          </a:xfrm>
          <a:prstGeom prst="rect">
            <a:avLst/>
          </a:prstGeom>
          <a:noFill/>
          <a:ln>
            <a:noFill/>
          </a:ln>
        </p:spPr>
        <p:txBody>
          <a:bodyPr spcFirstLastPara="1" wrap="square" lIns="121900" tIns="60933" rIns="121900" bIns="60933" anchor="t" anchorCtr="0">
            <a:normAutofit/>
          </a:bodyPr>
          <a:lstStyle/>
          <a:p>
            <a:pPr marL="380990" indent="-338658">
              <a:lnSpc>
                <a:spcPct val="150000"/>
              </a:lnSpc>
              <a:buClr>
                <a:schemeClr val="accent1"/>
              </a:buClr>
              <a:buSzPts val="1500"/>
            </a:pPr>
            <a:r>
              <a:rPr lang="en-US" sz="2200" b="1" dirty="0">
                <a:latin typeface="+mj-lt"/>
              </a:rPr>
              <a:t>Anderson </a:t>
            </a:r>
            <a:r>
              <a:rPr lang="en-US" sz="2200" b="1" dirty="0" err="1">
                <a:latin typeface="+mj-lt"/>
              </a:rPr>
              <a:t>DuBosse</a:t>
            </a:r>
            <a:r>
              <a:rPr lang="en-US" sz="2200" b="1" dirty="0">
                <a:latin typeface="+mj-lt"/>
              </a:rPr>
              <a:t>: </a:t>
            </a:r>
            <a:r>
              <a:rPr lang="en-US" sz="2200" dirty="0">
                <a:latin typeface="+mj-lt"/>
              </a:rPr>
              <a:t>Reduced per-vehicle costs by $10,000 – enough savings to repay purchase costs before end-of-life</a:t>
            </a:r>
            <a:endParaRPr sz="2200" dirty="0">
              <a:latin typeface="+mj-lt"/>
            </a:endParaRPr>
          </a:p>
          <a:p>
            <a:pPr marL="380990" indent="-338658">
              <a:lnSpc>
                <a:spcPct val="150000"/>
              </a:lnSpc>
              <a:buClr>
                <a:schemeClr val="accent1"/>
              </a:buClr>
              <a:buSzPts val="1500"/>
            </a:pPr>
            <a:r>
              <a:rPr lang="en-US" sz="2200" b="1" dirty="0">
                <a:latin typeface="+mj-lt"/>
              </a:rPr>
              <a:t>DHL</a:t>
            </a:r>
            <a:r>
              <a:rPr lang="en-US" sz="2200" dirty="0">
                <a:latin typeface="+mj-lt"/>
              </a:rPr>
              <a:t>: Cut fuel costs by more than 85%, generating $22,000 annual savings </a:t>
            </a:r>
            <a:endParaRPr sz="2200" dirty="0">
              <a:latin typeface="+mj-lt"/>
            </a:endParaRPr>
          </a:p>
          <a:p>
            <a:pPr marL="380990" indent="-338658">
              <a:lnSpc>
                <a:spcPct val="150000"/>
              </a:lnSpc>
              <a:buClr>
                <a:schemeClr val="accent1"/>
              </a:buClr>
              <a:buSzPts val="1500"/>
            </a:pPr>
            <a:r>
              <a:rPr lang="en-US" sz="2200" b="1" dirty="0">
                <a:latin typeface="+mj-lt"/>
              </a:rPr>
              <a:t>Bolthouse Farms: </a:t>
            </a:r>
            <a:r>
              <a:rPr lang="en-US" sz="2200" dirty="0">
                <a:latin typeface="+mj-lt"/>
              </a:rPr>
              <a:t>Reduced their annual maintenance by 80%</a:t>
            </a:r>
            <a:endParaRPr sz="2200" dirty="0">
              <a:latin typeface="+mj-lt"/>
            </a:endParaRPr>
          </a:p>
          <a:p>
            <a:pPr marL="380990" indent="-338658">
              <a:lnSpc>
                <a:spcPct val="150000"/>
              </a:lnSpc>
              <a:buClr>
                <a:schemeClr val="accent1"/>
              </a:buClr>
              <a:buSzPts val="1500"/>
            </a:pPr>
            <a:r>
              <a:rPr lang="en-US" sz="2200" b="1" dirty="0" err="1">
                <a:latin typeface="+mj-lt"/>
              </a:rPr>
              <a:t>Pepsico</a:t>
            </a:r>
            <a:r>
              <a:rPr lang="en-US" sz="2200" b="1" dirty="0">
                <a:latin typeface="+mj-lt"/>
              </a:rPr>
              <a:t>: </a:t>
            </a:r>
            <a:r>
              <a:rPr lang="en-US" sz="2200" dirty="0">
                <a:latin typeface="+mj-lt"/>
              </a:rPr>
              <a:t>Logged 15 million miles consuming less than 30% of the energy required by traditional trucks </a:t>
            </a:r>
            <a:endParaRPr sz="2200" dirty="0">
              <a:latin typeface="+mj-lt"/>
            </a:endParaRPr>
          </a:p>
        </p:txBody>
      </p:sp>
      <p:pic>
        <p:nvPicPr>
          <p:cNvPr id="2" name="Picture 1">
            <a:extLst>
              <a:ext uri="{FF2B5EF4-FFF2-40B4-BE49-F238E27FC236}">
                <a16:creationId xmlns:a16="http://schemas.microsoft.com/office/drawing/2014/main" id="{291FFFC1-119A-65A3-BD39-F0BD51A6B975}"/>
              </a:ext>
            </a:extLst>
          </p:cNvPr>
          <p:cNvPicPr>
            <a:picLocks noChangeAspect="1"/>
          </p:cNvPicPr>
          <p:nvPr/>
        </p:nvPicPr>
        <p:blipFill>
          <a:blip r:embed="rId3"/>
          <a:stretch>
            <a:fillRect/>
          </a:stretch>
        </p:blipFill>
        <p:spPr>
          <a:xfrm>
            <a:off x="9421319" y="5413249"/>
            <a:ext cx="1121761" cy="1152244"/>
          </a:xfrm>
          <a:prstGeom prst="rect">
            <a:avLst/>
          </a:prstGeom>
        </p:spPr>
      </p:pic>
    </p:spTree>
  </p:cSld>
  <p:clrMapOvr>
    <a:masterClrMapping/>
  </p:clrMapOvr>
</p:sld>
</file>

<file path=ppt/theme/theme1.xml><?xml version="1.0" encoding="utf-8"?>
<a:theme xmlns:a="http://schemas.openxmlformats.org/drawingml/2006/main" name="2_Office Theme">
  <a:themeElements>
    <a:clrScheme name="Ameren Corporate">
      <a:dk1>
        <a:srgbClr val="555555"/>
      </a:dk1>
      <a:lt1>
        <a:srgbClr val="FFFFFF"/>
      </a:lt1>
      <a:dk2>
        <a:srgbClr val="555555"/>
      </a:dk2>
      <a:lt2>
        <a:srgbClr val="FFFFFF"/>
      </a:lt2>
      <a:accent1>
        <a:srgbClr val="439639"/>
      </a:accent1>
      <a:accent2>
        <a:srgbClr val="1B6CB5"/>
      </a:accent2>
      <a:accent3>
        <a:srgbClr val="7BC143"/>
      </a:accent3>
      <a:accent4>
        <a:srgbClr val="72CDF4"/>
      </a:accent4>
      <a:accent5>
        <a:srgbClr val="F48C24"/>
      </a:accent5>
      <a:accent6>
        <a:srgbClr val="EE3224"/>
      </a:accent6>
      <a:hlink>
        <a:srgbClr val="1B6CB5"/>
      </a:hlink>
      <a:folHlink>
        <a:srgbClr val="72CDF4"/>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2868</Words>
  <Application>Microsoft Office PowerPoint</Application>
  <PresentationFormat>Widescreen</PresentationFormat>
  <Paragraphs>312</Paragraphs>
  <Slides>40</Slides>
  <Notes>5</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40</vt:i4>
      </vt:variant>
    </vt:vector>
  </HeadingPairs>
  <TitlesOfParts>
    <vt:vector size="49" baseType="lpstr">
      <vt:lpstr>Arial</vt:lpstr>
      <vt:lpstr>Arial Black</vt:lpstr>
      <vt:lpstr>Calibri</vt:lpstr>
      <vt:lpstr>Candara</vt:lpstr>
      <vt:lpstr>Corbel</vt:lpstr>
      <vt:lpstr>Segoe UI</vt:lpstr>
      <vt:lpstr>Wingdings</vt:lpstr>
      <vt:lpstr>2_Office Theme</vt:lpstr>
      <vt:lpstr>1_Office Theme</vt:lpstr>
      <vt:lpstr>RESOURCES FOR ELECTRIFYING FLEETS</vt:lpstr>
      <vt:lpstr>National Department of Energy Network of Clean Cities Coalitions</vt:lpstr>
      <vt:lpstr> </vt:lpstr>
      <vt:lpstr>Charging Needs / Options</vt:lpstr>
      <vt:lpstr>Flexible Charging Options for Fleet Needs</vt:lpstr>
      <vt:lpstr>Sustainability and Quiet Operations</vt:lpstr>
      <vt:lpstr>Fleet Assessments</vt:lpstr>
      <vt:lpstr>Total Cost of Ownership</vt:lpstr>
      <vt:lpstr>Brands Saving with EVs</vt:lpstr>
      <vt:lpstr>Brands Electrifying Fleets</vt:lpstr>
      <vt:lpstr>GRANTS – REBATES – INCENTIVES – TAX CREDITS </vt:lpstr>
      <vt:lpstr>Illinois Utility Beneficial Electrification Plans</vt:lpstr>
      <vt:lpstr>EV and FCEV Federal Tax Credit Evolution</vt:lpstr>
      <vt:lpstr>Federal Commercial EV and FCEV Tax Credit</vt:lpstr>
      <vt:lpstr>Federal Commercial EV and FCEV Tax Credit  Vehicle Eligability</vt:lpstr>
      <vt:lpstr>Federal Commercial EV and FCEV Tax Credit</vt:lpstr>
      <vt:lpstr>PowerPoint Presentation</vt:lpstr>
      <vt:lpstr>Driving Cleaner Illinois Grants, Round 5 </vt:lpstr>
      <vt:lpstr>Illinois Electric Vehicle Rebate Program</vt:lpstr>
      <vt:lpstr>Illinois Electric Vehicle Rebate Program</vt:lpstr>
      <vt:lpstr>Propane Vehicle Rebate Program</vt:lpstr>
      <vt:lpstr>Current and Proposed Timelines (what &amp; when)</vt:lpstr>
      <vt:lpstr>PowerPoint Presentation</vt:lpstr>
      <vt:lpstr>DERA: What will EPA Fund?</vt:lpstr>
      <vt:lpstr>PowerPoint Presentation</vt:lpstr>
      <vt:lpstr>PowerPoint Presentation</vt:lpstr>
      <vt:lpstr>Prioritization Criteria 2023 CSB Grants</vt:lpstr>
      <vt:lpstr>INFRASTRUCTURE PROGRAMS AND FUNDING</vt:lpstr>
      <vt:lpstr>USDA Higher Blends Incentive Program</vt:lpstr>
      <vt:lpstr>USDA Higher Blends Incentive Program</vt:lpstr>
      <vt:lpstr>USDA Higher Blends Incentive Program</vt:lpstr>
      <vt:lpstr>Alternative Fuel Infrastructure Federal Tax Credit Evolution</vt:lpstr>
      <vt:lpstr>Alternative Fuel Infrastructure Federal Tax Credit Evolution</vt:lpstr>
      <vt:lpstr>National Electric Vehicle Infrastructure Program</vt:lpstr>
      <vt:lpstr>Illinois Alternative Fuel Corridors</vt:lpstr>
      <vt:lpstr>Program Timeline</vt:lpstr>
      <vt:lpstr>Discretionary Grant Program for Charging and Fueling Infrastructure</vt:lpstr>
      <vt:lpstr>How to Keep Informed About Funding Opportunties</vt:lpstr>
      <vt:lpstr>Illinois Alliance for Clean Transportation</vt:lpstr>
      <vt:lpstr>Illinois Alliance for Clean Transportation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2023-09-22T14:04:57Z</dcterms:created>
  <dcterms:modified xsi:type="dcterms:W3CDTF">2023-09-22T19:41:30Z</dcterms:modified>
  <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c968a81f-7ed4-4faa-9408-9652e001dd96_Enabled">
    <vt:lpwstr>true</vt:lpwstr>
  </property>
  <property fmtid="{D5CDD505-2E9C-101B-9397-08002B2CF9AE}" pid="3" name="MSIP_Label_c968a81f-7ed4-4faa-9408-9652e001dd96_SetDate">
    <vt:lpwstr>2023-09-22T14:29:23Z</vt:lpwstr>
  </property>
  <property fmtid="{D5CDD505-2E9C-101B-9397-08002B2CF9AE}" pid="4" name="MSIP_Label_c968a81f-7ed4-4faa-9408-9652e001dd96_Method">
    <vt:lpwstr>Privileged</vt:lpwstr>
  </property>
  <property fmtid="{D5CDD505-2E9C-101B-9397-08002B2CF9AE}" pid="5" name="MSIP_Label_c968a81f-7ed4-4faa-9408-9652e001dd96_Name">
    <vt:lpwstr>Unrestricted</vt:lpwstr>
  </property>
  <property fmtid="{D5CDD505-2E9C-101B-9397-08002B2CF9AE}" pid="6" name="MSIP_Label_c968a81f-7ed4-4faa-9408-9652e001dd96_SiteId">
    <vt:lpwstr>b64da4ac-e800-4cfc-8931-e607f720a1b8</vt:lpwstr>
  </property>
  <property fmtid="{D5CDD505-2E9C-101B-9397-08002B2CF9AE}" pid="7" name="MSIP_Label_c968a81f-7ed4-4faa-9408-9652e001dd96_ActionId">
    <vt:lpwstr>1d056bb2-25ce-4c4c-9104-73b53da5f9e1</vt:lpwstr>
  </property>
  <property fmtid="{D5CDD505-2E9C-101B-9397-08002B2CF9AE}" pid="8" name="MSIP_Label_c968a81f-7ed4-4faa-9408-9652e001dd96_ContentBits">
    <vt:lpwstr>0</vt:lpwstr>
  </property>
</Properties>
</file>